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  <p:sldMasterId id="2147483660" r:id="rId5"/>
    <p:sldMasterId id="2147483686" r:id="rId6"/>
  </p:sldMasterIdLst>
  <p:notesMasterIdLst>
    <p:notesMasterId r:id="rId69"/>
  </p:notesMasterIdLst>
  <p:sldIdLst>
    <p:sldId id="372" r:id="rId7"/>
    <p:sldId id="365" r:id="rId8"/>
    <p:sldId id="362" r:id="rId9"/>
    <p:sldId id="363" r:id="rId10"/>
    <p:sldId id="364" r:id="rId11"/>
    <p:sldId id="305" r:id="rId12"/>
    <p:sldId id="368" r:id="rId13"/>
    <p:sldId id="360" r:id="rId14"/>
    <p:sldId id="356" r:id="rId15"/>
    <p:sldId id="357" r:id="rId16"/>
    <p:sldId id="358" r:id="rId17"/>
    <p:sldId id="359" r:id="rId18"/>
    <p:sldId id="261" r:id="rId19"/>
    <p:sldId id="366" r:id="rId20"/>
    <p:sldId id="350" r:id="rId21"/>
    <p:sldId id="312" r:id="rId22"/>
    <p:sldId id="313" r:id="rId23"/>
    <p:sldId id="314" r:id="rId24"/>
    <p:sldId id="339" r:id="rId25"/>
    <p:sldId id="338" r:id="rId26"/>
    <p:sldId id="337" r:id="rId27"/>
    <p:sldId id="336" r:id="rId28"/>
    <p:sldId id="334" r:id="rId29"/>
    <p:sldId id="345" r:id="rId30"/>
    <p:sldId id="283" r:id="rId31"/>
    <p:sldId id="331" r:id="rId32"/>
    <p:sldId id="332" r:id="rId33"/>
    <p:sldId id="333" r:id="rId34"/>
    <p:sldId id="315" r:id="rId35"/>
    <p:sldId id="269" r:id="rId36"/>
    <p:sldId id="318" r:id="rId37"/>
    <p:sldId id="317" r:id="rId38"/>
    <p:sldId id="327" r:id="rId39"/>
    <p:sldId id="346" r:id="rId40"/>
    <p:sldId id="354" r:id="rId41"/>
    <p:sldId id="263" r:id="rId42"/>
    <p:sldId id="268" r:id="rId43"/>
    <p:sldId id="307" r:id="rId44"/>
    <p:sldId id="308" r:id="rId45"/>
    <p:sldId id="322" r:id="rId46"/>
    <p:sldId id="321" r:id="rId47"/>
    <p:sldId id="320" r:id="rId48"/>
    <p:sldId id="319" r:id="rId49"/>
    <p:sldId id="344" r:id="rId50"/>
    <p:sldId id="329" r:id="rId51"/>
    <p:sldId id="343" r:id="rId52"/>
    <p:sldId id="353" r:id="rId53"/>
    <p:sldId id="330" r:id="rId54"/>
    <p:sldId id="371" r:id="rId55"/>
    <p:sldId id="303" r:id="rId56"/>
    <p:sldId id="304" r:id="rId57"/>
    <p:sldId id="326" r:id="rId58"/>
    <p:sldId id="325" r:id="rId59"/>
    <p:sldId id="324" r:id="rId60"/>
    <p:sldId id="323" r:id="rId61"/>
    <p:sldId id="340" r:id="rId62"/>
    <p:sldId id="351" r:id="rId63"/>
    <p:sldId id="271" r:id="rId64"/>
    <p:sldId id="352" r:id="rId65"/>
    <p:sldId id="369" r:id="rId66"/>
    <p:sldId id="370" r:id="rId67"/>
    <p:sldId id="301" r:id="rId6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Karla" panose="020B0604020202020204" charset="0"/>
      <p:regular r:id="rId74"/>
      <p:bold r:id="rId75"/>
      <p:italic r:id="rId76"/>
      <p:boldItalic r:id="rId77"/>
    </p:embeddedFont>
    <p:embeddedFont>
      <p:font typeface="Rajdhani" panose="020B0604020202020204" charset="0"/>
      <p:regular r:id="rId78"/>
      <p:bold r:id="rId79"/>
    </p:embeddedFont>
    <p:embeddedFont>
      <p:font typeface="Sitka Text" panose="02000505000000020004" pitchFamily="2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kanthi P.L. it19115108" initials="MPi" lastIdx="1" clrIdx="0">
    <p:extLst>
      <p:ext uri="{19B8F6BF-5375-455C-9EA6-DF929625EA0E}">
        <p15:presenceInfo xmlns:p15="http://schemas.microsoft.com/office/powerpoint/2012/main" userId="S::it19115108@my.sliit.lk::90424ed8-7370-44cc-9044-5086394e38a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38AE9-EA9C-437B-9D71-9C2FB30E749F}" v="20" dt="2022-10-09T17:18:27.061"/>
  </p1510:revLst>
</p1510:revInfo>
</file>

<file path=ppt/tableStyles.xml><?xml version="1.0" encoding="utf-8"?>
<a:tblStyleLst xmlns:a="http://schemas.openxmlformats.org/drawingml/2006/main" def="{340830D9-0355-492D-8CFA-9036CD098FD4}">
  <a:tblStyle styleId="{340830D9-0355-492D-8CFA-9036CD098F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commentAuthors" Target="commentAuthors.xml"/><Relationship Id="rId89" Type="http://schemas.microsoft.com/office/2016/11/relationships/changesInfo" Target="changesInfos/changesInfo1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Master" Target="slideMasters/slideMaster2.xml"/><Relationship Id="rId90" Type="http://schemas.microsoft.com/office/2015/10/relationships/revisionInfo" Target="revisionInfo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font" Target="fonts/font7.fntdata"/><Relationship Id="rId7" Type="http://schemas.openxmlformats.org/officeDocument/2006/relationships/slide" Target="slides/slide1.xml"/><Relationship Id="rId71" Type="http://schemas.openxmlformats.org/officeDocument/2006/relationships/font" Target="fonts/font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theme" Target="theme/theme1.xml"/><Relationship Id="rId61" Type="http://schemas.openxmlformats.org/officeDocument/2006/relationships/slide" Target="slides/slide55.xml"/><Relationship Id="rId82" Type="http://schemas.openxmlformats.org/officeDocument/2006/relationships/font" Target="fonts/font13.fntdata"/><Relationship Id="rId19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kanthi P.L. it19115108" userId="90424ed8-7370-44cc-9044-5086394e38a4" providerId="ADAL" clId="{BFE52102-2239-4D41-9F9D-D5E402B846A0}"/>
    <pc:docChg chg="custSel modSld">
      <pc:chgData name="Malkanthi P.L. it19115108" userId="90424ed8-7370-44cc-9044-5086394e38a4" providerId="ADAL" clId="{BFE52102-2239-4D41-9F9D-D5E402B846A0}" dt="2022-10-09T17:14:39.472" v="39" actId="21"/>
      <pc:docMkLst>
        <pc:docMk/>
      </pc:docMkLst>
      <pc:sldChg chg="modSp mod">
        <pc:chgData name="Malkanthi P.L. it19115108" userId="90424ed8-7370-44cc-9044-5086394e38a4" providerId="ADAL" clId="{BFE52102-2239-4D41-9F9D-D5E402B846A0}" dt="2022-10-09T17:13:35.711" v="19"/>
        <pc:sldMkLst>
          <pc:docMk/>
          <pc:sldMk cId="1237724938" sldId="303"/>
        </pc:sldMkLst>
        <pc:spChg chg="mod">
          <ac:chgData name="Malkanthi P.L. it19115108" userId="90424ed8-7370-44cc-9044-5086394e38a4" providerId="ADAL" clId="{BFE52102-2239-4D41-9F9D-D5E402B846A0}" dt="2022-10-09T17:13:35.711" v="19"/>
          <ac:spMkLst>
            <pc:docMk/>
            <pc:sldMk cId="1237724938" sldId="303"/>
            <ac:spMk id="832" creationId="{00000000-0000-0000-0000-000000000000}"/>
          </ac:spMkLst>
        </pc:spChg>
      </pc:sldChg>
      <pc:sldChg chg="addSp delSp modSp mod">
        <pc:chgData name="Malkanthi P.L. it19115108" userId="90424ed8-7370-44cc-9044-5086394e38a4" providerId="ADAL" clId="{BFE52102-2239-4D41-9F9D-D5E402B846A0}" dt="2022-10-09T17:14:39.472" v="39" actId="21"/>
        <pc:sldMkLst>
          <pc:docMk/>
          <pc:sldMk cId="4248516337" sldId="329"/>
        </pc:sldMkLst>
        <pc:spChg chg="del">
          <ac:chgData name="Malkanthi P.L. it19115108" userId="90424ed8-7370-44cc-9044-5086394e38a4" providerId="ADAL" clId="{BFE52102-2239-4D41-9F9D-D5E402B846A0}" dt="2022-10-09T17:14:06.566" v="24" actId="478"/>
          <ac:spMkLst>
            <pc:docMk/>
            <pc:sldMk cId="4248516337" sldId="329"/>
            <ac:spMk id="3" creationId="{D1F9834A-51BB-AADF-EC64-C772B921426B}"/>
          </ac:spMkLst>
        </pc:spChg>
        <pc:spChg chg="del">
          <ac:chgData name="Malkanthi P.L. it19115108" userId="90424ed8-7370-44cc-9044-5086394e38a4" providerId="ADAL" clId="{BFE52102-2239-4D41-9F9D-D5E402B846A0}" dt="2022-10-09T17:14:03.485" v="23" actId="478"/>
          <ac:spMkLst>
            <pc:docMk/>
            <pc:sldMk cId="4248516337" sldId="329"/>
            <ac:spMk id="6" creationId="{1275936E-AB05-FFAE-D9E8-5E4E17E2DA55}"/>
          </ac:spMkLst>
        </pc:spChg>
        <pc:spChg chg="add mod">
          <ac:chgData name="Malkanthi P.L. it19115108" userId="90424ed8-7370-44cc-9044-5086394e38a4" providerId="ADAL" clId="{BFE52102-2239-4D41-9F9D-D5E402B846A0}" dt="2022-10-09T17:14:09.021" v="25" actId="1076"/>
          <ac:spMkLst>
            <pc:docMk/>
            <pc:sldMk cId="4248516337" sldId="329"/>
            <ac:spMk id="7" creationId="{55C073FE-7E47-4E3F-E0AD-F4AF05864685}"/>
          </ac:spMkLst>
        </pc:spChg>
        <pc:spChg chg="add del mod">
          <ac:chgData name="Malkanthi P.L. it19115108" userId="90424ed8-7370-44cc-9044-5086394e38a4" providerId="ADAL" clId="{BFE52102-2239-4D41-9F9D-D5E402B846A0}" dt="2022-10-09T17:14:14.085" v="27"/>
          <ac:spMkLst>
            <pc:docMk/>
            <pc:sldMk cId="4248516337" sldId="329"/>
            <ac:spMk id="8" creationId="{C8CEFF5B-EEF9-675A-C930-C0D3F630AE91}"/>
          </ac:spMkLst>
        </pc:spChg>
        <pc:spChg chg="add mod">
          <ac:chgData name="Malkanthi P.L. it19115108" userId="90424ed8-7370-44cc-9044-5086394e38a4" providerId="ADAL" clId="{BFE52102-2239-4D41-9F9D-D5E402B846A0}" dt="2022-10-09T17:14:27.814" v="35" actId="14100"/>
          <ac:spMkLst>
            <pc:docMk/>
            <pc:sldMk cId="4248516337" sldId="329"/>
            <ac:spMk id="9" creationId="{40EAC86B-FE96-7E3C-B0ED-56DAD04A2B59}"/>
          </ac:spMkLst>
        </pc:spChg>
        <pc:spChg chg="del mod">
          <ac:chgData name="Malkanthi P.L. it19115108" userId="90424ed8-7370-44cc-9044-5086394e38a4" providerId="ADAL" clId="{BFE52102-2239-4D41-9F9D-D5E402B846A0}" dt="2022-10-09T17:14:39.472" v="39" actId="21"/>
          <ac:spMkLst>
            <pc:docMk/>
            <pc:sldMk cId="4248516337" sldId="329"/>
            <ac:spMk id="18" creationId="{AFA30183-EBEC-D4B5-FC4F-AD936FFE5A30}"/>
          </ac:spMkLst>
        </pc:spChg>
        <pc:spChg chg="del">
          <ac:chgData name="Malkanthi P.L. it19115108" userId="90424ed8-7370-44cc-9044-5086394e38a4" providerId="ADAL" clId="{BFE52102-2239-4D41-9F9D-D5E402B846A0}" dt="2022-10-09T17:14:33.600" v="37" actId="21"/>
          <ac:spMkLst>
            <pc:docMk/>
            <pc:sldMk cId="4248516337" sldId="329"/>
            <ac:spMk id="20" creationId="{27D91BF2-CD34-B168-4BAF-273D84603E90}"/>
          </ac:spMkLst>
        </pc:spChg>
        <pc:spChg chg="del">
          <ac:chgData name="Malkanthi P.L. it19115108" userId="90424ed8-7370-44cc-9044-5086394e38a4" providerId="ADAL" clId="{BFE52102-2239-4D41-9F9D-D5E402B846A0}" dt="2022-10-09T17:14:29.223" v="36" actId="478"/>
          <ac:spMkLst>
            <pc:docMk/>
            <pc:sldMk cId="4248516337" sldId="329"/>
            <ac:spMk id="30" creationId="{936822D5-F56B-20E8-3EAE-4446D629BC83}"/>
          </ac:spMkLst>
        </pc:spChg>
        <pc:graphicFrameChg chg="del">
          <ac:chgData name="Malkanthi P.L. it19115108" userId="90424ed8-7370-44cc-9044-5086394e38a4" providerId="ADAL" clId="{BFE52102-2239-4D41-9F9D-D5E402B846A0}" dt="2022-10-09T17:13:47.511" v="20" actId="478"/>
          <ac:graphicFrameMkLst>
            <pc:docMk/>
            <pc:sldMk cId="4248516337" sldId="329"/>
            <ac:graphicFrameMk id="34" creationId="{34712FF4-3C8D-AA34-A330-69FA7F19633B}"/>
          </ac:graphicFrameMkLst>
        </pc:graphicFrameChg>
        <pc:picChg chg="add mod">
          <ac:chgData name="Malkanthi P.L. it19115108" userId="90424ed8-7370-44cc-9044-5086394e38a4" providerId="ADAL" clId="{BFE52102-2239-4D41-9F9D-D5E402B846A0}" dt="2022-10-09T17:13:48.396" v="21"/>
          <ac:picMkLst>
            <pc:docMk/>
            <pc:sldMk cId="4248516337" sldId="329"/>
            <ac:picMk id="2" creationId="{D033BE50-7571-4F80-B916-4CF542A91764}"/>
          </ac:picMkLst>
        </pc:picChg>
      </pc:sldChg>
      <pc:sldChg chg="addSp delSp modSp mod">
        <pc:chgData name="Malkanthi P.L. it19115108" userId="90424ed8-7370-44cc-9044-5086394e38a4" providerId="ADAL" clId="{BFE52102-2239-4D41-9F9D-D5E402B846A0}" dt="2022-10-09T17:12:47.235" v="12" actId="21"/>
        <pc:sldMkLst>
          <pc:docMk/>
          <pc:sldMk cId="1354877338" sldId="351"/>
        </pc:sldMkLst>
        <pc:spChg chg="mod">
          <ac:chgData name="Malkanthi P.L. it19115108" userId="90424ed8-7370-44cc-9044-5086394e38a4" providerId="ADAL" clId="{BFE52102-2239-4D41-9F9D-D5E402B846A0}" dt="2022-10-09T17:12:31.284" v="8" actId="1076"/>
          <ac:spMkLst>
            <pc:docMk/>
            <pc:sldMk cId="1354877338" sldId="351"/>
            <ac:spMk id="6" creationId="{1275936E-AB05-FFAE-D9E8-5E4E17E2DA55}"/>
          </ac:spMkLst>
        </pc:spChg>
        <pc:spChg chg="del">
          <ac:chgData name="Malkanthi P.L. it19115108" userId="90424ed8-7370-44cc-9044-5086394e38a4" providerId="ADAL" clId="{BFE52102-2239-4D41-9F9D-D5E402B846A0}" dt="2022-10-09T17:12:47.235" v="12" actId="21"/>
          <ac:spMkLst>
            <pc:docMk/>
            <pc:sldMk cId="1354877338" sldId="351"/>
            <ac:spMk id="18" creationId="{AFA30183-EBEC-D4B5-FC4F-AD936FFE5A30}"/>
          </ac:spMkLst>
        </pc:spChg>
        <pc:spChg chg="del mod">
          <ac:chgData name="Malkanthi P.L. it19115108" userId="90424ed8-7370-44cc-9044-5086394e38a4" providerId="ADAL" clId="{BFE52102-2239-4D41-9F9D-D5E402B846A0}" dt="2022-10-09T17:12:36.953" v="11" actId="21"/>
          <ac:spMkLst>
            <pc:docMk/>
            <pc:sldMk cId="1354877338" sldId="351"/>
            <ac:spMk id="20" creationId="{27D91BF2-CD34-B168-4BAF-273D84603E90}"/>
          </ac:spMkLst>
        </pc:spChg>
        <pc:spChg chg="del">
          <ac:chgData name="Malkanthi P.L. it19115108" userId="90424ed8-7370-44cc-9044-5086394e38a4" providerId="ADAL" clId="{BFE52102-2239-4D41-9F9D-D5E402B846A0}" dt="2022-10-09T17:12:32.373" v="9" actId="478"/>
          <ac:spMkLst>
            <pc:docMk/>
            <pc:sldMk cId="1354877338" sldId="351"/>
            <ac:spMk id="30" creationId="{936822D5-F56B-20E8-3EAE-4446D629BC83}"/>
          </ac:spMkLst>
        </pc:spChg>
        <pc:picChg chg="del">
          <ac:chgData name="Malkanthi P.L. it19115108" userId="90424ed8-7370-44cc-9044-5086394e38a4" providerId="ADAL" clId="{BFE52102-2239-4D41-9F9D-D5E402B846A0}" dt="2022-10-09T17:12:20.792" v="0" actId="478"/>
          <ac:picMkLst>
            <pc:docMk/>
            <pc:sldMk cId="1354877338" sldId="351"/>
            <ac:picMk id="2" creationId="{A21B669B-BA3E-B4D9-92F7-F10D36CAD679}"/>
          </ac:picMkLst>
        </pc:picChg>
        <pc:picChg chg="add mod">
          <ac:chgData name="Malkanthi P.L. it19115108" userId="90424ed8-7370-44cc-9044-5086394e38a4" providerId="ADAL" clId="{BFE52102-2239-4D41-9F9D-D5E402B846A0}" dt="2022-10-09T17:12:21.178" v="1"/>
          <ac:picMkLst>
            <pc:docMk/>
            <pc:sldMk cId="1354877338" sldId="351"/>
            <ac:picMk id="7" creationId="{ED55AE05-FB3B-2103-4559-916DED6E478C}"/>
          </ac:picMkLst>
        </pc:picChg>
      </pc:sldChg>
      <pc:sldChg chg="modSp mod">
        <pc:chgData name="Malkanthi P.L. it19115108" userId="90424ed8-7370-44cc-9044-5086394e38a4" providerId="ADAL" clId="{BFE52102-2239-4D41-9F9D-D5E402B846A0}" dt="2022-10-09T17:13:18.538" v="16" actId="20577"/>
        <pc:sldMkLst>
          <pc:docMk/>
          <pc:sldMk cId="1789900443" sldId="371"/>
        </pc:sldMkLst>
        <pc:spChg chg="mod">
          <ac:chgData name="Malkanthi P.L. it19115108" userId="90424ed8-7370-44cc-9044-5086394e38a4" providerId="ADAL" clId="{BFE52102-2239-4D41-9F9D-D5E402B846A0}" dt="2022-10-09T17:13:18.538" v="16" actId="20577"/>
          <ac:spMkLst>
            <pc:docMk/>
            <pc:sldMk cId="1789900443" sldId="371"/>
            <ac:spMk id="832" creationId="{00000000-0000-0000-0000-000000000000}"/>
          </ac:spMkLst>
        </pc:spChg>
      </pc:sldChg>
    </pc:docChg>
  </pc:docChgLst>
  <pc:docChgLst>
    <pc:chgData name="R.M.S.Dananjani it19121734" userId="05edca85-125b-4027-9922-e398e1f2564c" providerId="ADAL" clId="{9FD38AE9-EA9C-437B-9D71-9C2FB30E749F}"/>
    <pc:docChg chg="custSel delSld modSld">
      <pc:chgData name="R.M.S.Dananjani it19121734" userId="05edca85-125b-4027-9922-e398e1f2564c" providerId="ADAL" clId="{9FD38AE9-EA9C-437B-9D71-9C2FB30E749F}" dt="2022-10-09T17:18:27.061" v="29"/>
      <pc:docMkLst>
        <pc:docMk/>
      </pc:docMkLst>
      <pc:sldChg chg="addSp delSp modSp mod">
        <pc:chgData name="R.M.S.Dananjani it19121734" userId="05edca85-125b-4027-9922-e398e1f2564c" providerId="ADAL" clId="{9FD38AE9-EA9C-437B-9D71-9C2FB30E749F}" dt="2022-10-09T17:18:27.061" v="29"/>
        <pc:sldMkLst>
          <pc:docMk/>
          <pc:sldMk cId="163956569" sldId="334"/>
        </pc:sldMkLst>
        <pc:spChg chg="add mod">
          <ac:chgData name="R.M.S.Dananjani it19121734" userId="05edca85-125b-4027-9922-e398e1f2564c" providerId="ADAL" clId="{9FD38AE9-EA9C-437B-9D71-9C2FB30E749F}" dt="2022-10-09T17:18:12.002" v="27" actId="1076"/>
          <ac:spMkLst>
            <pc:docMk/>
            <pc:sldMk cId="163956569" sldId="334"/>
            <ac:spMk id="2" creationId="{BF203606-E6AA-E86E-6D1D-699A27446DE7}"/>
          </ac:spMkLst>
        </pc:spChg>
        <pc:spChg chg="mod">
          <ac:chgData name="R.M.S.Dananjani it19121734" userId="05edca85-125b-4027-9922-e398e1f2564c" providerId="ADAL" clId="{9FD38AE9-EA9C-437B-9D71-9C2FB30E749F}" dt="2022-10-09T17:17:57.143" v="24" actId="20577"/>
          <ac:spMkLst>
            <pc:docMk/>
            <pc:sldMk cId="163956569" sldId="334"/>
            <ac:spMk id="20" creationId="{669CB7CA-1250-1ECF-5DEB-BD5FF952DDA2}"/>
          </ac:spMkLst>
        </pc:spChg>
        <pc:spChg chg="mod">
          <ac:chgData name="R.M.S.Dananjani it19121734" userId="05edca85-125b-4027-9922-e398e1f2564c" providerId="ADAL" clId="{9FD38AE9-EA9C-437B-9D71-9C2FB30E749F}" dt="2022-10-09T17:17:52.351" v="22" actId="1076"/>
          <ac:spMkLst>
            <pc:docMk/>
            <pc:sldMk cId="163956569" sldId="334"/>
            <ac:spMk id="21" creationId="{8CB3D717-3F78-7CF5-17C6-F1F7D48D94A4}"/>
          </ac:spMkLst>
        </pc:spChg>
        <pc:spChg chg="del mod">
          <ac:chgData name="R.M.S.Dananjani it19121734" userId="05edca85-125b-4027-9922-e398e1f2564c" providerId="ADAL" clId="{9FD38AE9-EA9C-437B-9D71-9C2FB30E749F}" dt="2022-10-09T17:18:04.926" v="25" actId="478"/>
          <ac:spMkLst>
            <pc:docMk/>
            <pc:sldMk cId="163956569" sldId="334"/>
            <ac:spMk id="30" creationId="{936822D5-F56B-20E8-3EAE-4446D629BC83}"/>
          </ac:spMkLst>
        </pc:spChg>
        <pc:graphicFrameChg chg="add del mod">
          <ac:chgData name="R.M.S.Dananjani it19121734" userId="05edca85-125b-4027-9922-e398e1f2564c" providerId="ADAL" clId="{9FD38AE9-EA9C-437B-9D71-9C2FB30E749F}" dt="2022-10-09T17:18:27.061" v="29"/>
          <ac:graphicFrameMkLst>
            <pc:docMk/>
            <pc:sldMk cId="163956569" sldId="334"/>
            <ac:graphicFrameMk id="5" creationId="{4F615CAC-8DFB-7029-4582-CE905DB50524}"/>
          </ac:graphicFrameMkLst>
        </pc:graphicFrameChg>
        <pc:graphicFrameChg chg="mod">
          <ac:chgData name="R.M.S.Dananjani it19121734" userId="05edca85-125b-4027-9922-e398e1f2564c" providerId="ADAL" clId="{9FD38AE9-EA9C-437B-9D71-9C2FB30E749F}" dt="2022-10-09T17:17:12.376" v="16"/>
          <ac:graphicFrameMkLst>
            <pc:docMk/>
            <pc:sldMk cId="163956569" sldId="334"/>
            <ac:graphicFrameMk id="19" creationId="{036FCE56-A040-4CD4-5AAB-546CF37B4628}"/>
          </ac:graphicFrameMkLst>
        </pc:graphicFrameChg>
      </pc:sldChg>
      <pc:sldChg chg="addSp modSp mod">
        <pc:chgData name="R.M.S.Dananjani it19121734" userId="05edca85-125b-4027-9922-e398e1f2564c" providerId="ADAL" clId="{9FD38AE9-EA9C-437B-9D71-9C2FB30E749F}" dt="2022-10-09T17:08:54.966" v="15" actId="1076"/>
        <pc:sldMkLst>
          <pc:docMk/>
          <pc:sldMk cId="3708331130" sldId="345"/>
        </pc:sldMkLst>
        <pc:picChg chg="add mod">
          <ac:chgData name="R.M.S.Dananjani it19121734" userId="05edca85-125b-4027-9922-e398e1f2564c" providerId="ADAL" clId="{9FD38AE9-EA9C-437B-9D71-9C2FB30E749F}" dt="2022-10-09T17:08:48.766" v="14" actId="1076"/>
          <ac:picMkLst>
            <pc:docMk/>
            <pc:sldMk cId="3708331130" sldId="345"/>
            <ac:picMk id="4" creationId="{6B49B5D2-95D7-57CF-56F6-77CE80ADE7C6}"/>
          </ac:picMkLst>
        </pc:picChg>
        <pc:picChg chg="mod">
          <ac:chgData name="R.M.S.Dananjani it19121734" userId="05edca85-125b-4027-9922-e398e1f2564c" providerId="ADAL" clId="{9FD38AE9-EA9C-437B-9D71-9C2FB30E749F}" dt="2022-10-09T17:08:54.966" v="15" actId="1076"/>
          <ac:picMkLst>
            <pc:docMk/>
            <pc:sldMk cId="3708331130" sldId="345"/>
            <ac:picMk id="27" creationId="{77ACF20C-D08B-D340-AFBE-2AD5E6B34134}"/>
          </ac:picMkLst>
        </pc:picChg>
        <pc:picChg chg="mod">
          <ac:chgData name="R.M.S.Dananjani it19121734" userId="05edca85-125b-4027-9922-e398e1f2564c" providerId="ADAL" clId="{9FD38AE9-EA9C-437B-9D71-9C2FB30E749F}" dt="2022-10-09T17:08:46.805" v="13" actId="1076"/>
          <ac:picMkLst>
            <pc:docMk/>
            <pc:sldMk cId="3708331130" sldId="345"/>
            <ac:picMk id="70" creationId="{AFA3CB45-719B-06F5-997A-000B39D99C30}"/>
          </ac:picMkLst>
        </pc:picChg>
      </pc:sldChg>
      <pc:sldChg chg="del">
        <pc:chgData name="R.M.S.Dananjani it19121734" userId="05edca85-125b-4027-9922-e398e1f2564c" providerId="ADAL" clId="{9FD38AE9-EA9C-437B-9D71-9C2FB30E749F}" dt="2022-10-09T16:58:40.904" v="0" actId="2696"/>
        <pc:sldMkLst>
          <pc:docMk/>
          <pc:sldMk cId="439118267" sldId="361"/>
        </pc:sldMkLst>
      </pc:sldChg>
      <pc:sldChg chg="del">
        <pc:chgData name="R.M.S.Dananjani it19121734" userId="05edca85-125b-4027-9922-e398e1f2564c" providerId="ADAL" clId="{9FD38AE9-EA9C-437B-9D71-9C2FB30E749F}" dt="2022-10-09T16:58:48.458" v="1" actId="2696"/>
        <pc:sldMkLst>
          <pc:docMk/>
          <pc:sldMk cId="1528992928" sldId="36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E_9C5C759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7_81FCCBE0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Completion Precentage</c:v>
                </c:pt>
              </c:strCache>
            </c:strRef>
          </c:tx>
          <c:spPr>
            <a:solidFill>
              <a:schemeClr val="accent2"/>
            </a:solidFill>
            <a:ln w="63500">
              <a:solidFill>
                <a:schemeClr val="accent2">
                  <a:shade val="95000"/>
                </a:schemeClr>
              </a:solidFill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Moblie Application</c:v>
                </c:pt>
                <c:pt idx="1">
                  <c:v>Database Handling</c:v>
                </c:pt>
                <c:pt idx="2">
                  <c:v>UI Development</c:v>
                </c:pt>
                <c:pt idx="3">
                  <c:v>Most and least wanted Blood Groups Prediction</c:v>
                </c:pt>
                <c:pt idx="4">
                  <c:v>The amount of Blood needed for each Hospital </c:v>
                </c:pt>
                <c:pt idx="5">
                  <c:v>Selected Hospitals need more Blood than Regular months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0.65</c:v>
                </c:pt>
                <c:pt idx="1">
                  <c:v>0.35</c:v>
                </c:pt>
                <c:pt idx="2">
                  <c:v>0.65</c:v>
                </c:pt>
                <c:pt idx="3">
                  <c:v>0.1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AE-4002-88BB-F7A8C0E366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391190904"/>
        <c:axId val="391192872"/>
      </c:barChart>
      <c:catAx>
        <c:axId val="3911909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192872"/>
        <c:crosses val="autoZero"/>
        <c:auto val="1"/>
        <c:lblAlgn val="ctr"/>
        <c:lblOffset val="100"/>
        <c:noMultiLvlLbl val="0"/>
      </c:catAx>
      <c:valAx>
        <c:axId val="391192872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190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Completion Precentage</c:v>
                </c:pt>
              </c:strCache>
            </c:strRef>
          </c:tx>
          <c:spPr>
            <a:solidFill>
              <a:srgbClr val="CE1818"/>
            </a:soli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Moblie Application</c:v>
                </c:pt>
                <c:pt idx="1">
                  <c:v>Database Handling</c:v>
                </c:pt>
                <c:pt idx="2">
                  <c:v>UI Development</c:v>
                </c:pt>
                <c:pt idx="3">
                  <c:v>Organize blood donation camp</c:v>
                </c:pt>
                <c:pt idx="4">
                  <c:v>Locate the neareset blood donation camp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0.55000000000000004</c:v>
                </c:pt>
                <c:pt idx="1">
                  <c:v>0.35</c:v>
                </c:pt>
                <c:pt idx="2">
                  <c:v>0.6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79-4AAD-B63E-9772FD4437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91190904"/>
        <c:axId val="391192872"/>
      </c:barChart>
      <c:catAx>
        <c:axId val="391190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192872"/>
        <c:crosses val="autoZero"/>
        <c:auto val="1"/>
        <c:lblAlgn val="ctr"/>
        <c:lblOffset val="100"/>
        <c:noMultiLvlLbl val="0"/>
      </c:catAx>
      <c:valAx>
        <c:axId val="391192872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190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aa5f3edd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8aa5f3edd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282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652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163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31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032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159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6d13202ad6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6d13202ad6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038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60f4421e2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60f4421e2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d13202ad6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d13202ad6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669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097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6d13202ad6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6d13202ad6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205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819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49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956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1132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6d13202ad6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6d13202ad6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643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60f4421e2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60f4421e2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168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d13202ad6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d13202ad6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505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6d13202ad6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6d13202ad6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0460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383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0681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019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6216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6739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7197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298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6d13202ad6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6d13202ad6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3129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60f4421e2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60f4421e2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5028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d13202ad6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d13202ad6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412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6d13202ad6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6d13202ad6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2736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2041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599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481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6036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554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4250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8079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8386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642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6d13202ad6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6d13202ad6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6d13202ad6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6d13202ad6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6942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60f4421e2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60f4421e2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3606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8aa5f3edd5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8aa5f3edd5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147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204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d13202ad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d13202ad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d13202ad6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6d13202ad6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56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d13202ad6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d13202ad6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84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521900" y="1195625"/>
            <a:ext cx="4103100" cy="23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98400" y="3484345"/>
            <a:ext cx="2350200" cy="5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983209" y="2049387"/>
            <a:ext cx="316605" cy="590201"/>
            <a:chOff x="7975075" y="2414425"/>
            <a:chExt cx="340142" cy="634080"/>
          </a:xfrm>
        </p:grpSpPr>
        <p:sp>
          <p:nvSpPr>
            <p:cNvPr id="12" name="Google Shape;12;p2"/>
            <p:cNvSpPr/>
            <p:nvPr/>
          </p:nvSpPr>
          <p:spPr>
            <a:xfrm>
              <a:off x="7981111" y="2611449"/>
              <a:ext cx="199672" cy="437055"/>
            </a:xfrm>
            <a:custGeom>
              <a:avLst/>
              <a:gdLst/>
              <a:ahLst/>
              <a:cxnLst/>
              <a:rect l="l" t="t" r="r" b="b"/>
              <a:pathLst>
                <a:path w="3537" h="7742" extrusionOk="0">
                  <a:moveTo>
                    <a:pt x="0" y="0"/>
                  </a:moveTo>
                  <a:lnTo>
                    <a:pt x="0" y="2971"/>
                  </a:lnTo>
                  <a:lnTo>
                    <a:pt x="0" y="5984"/>
                  </a:lnTo>
                  <a:cubicBezTo>
                    <a:pt x="0" y="6968"/>
                    <a:pt x="795" y="7742"/>
                    <a:pt x="1758" y="7742"/>
                  </a:cubicBezTo>
                  <a:cubicBezTo>
                    <a:pt x="2741" y="7742"/>
                    <a:pt x="3536" y="6947"/>
                    <a:pt x="3536" y="5984"/>
                  </a:cubicBezTo>
                  <a:lnTo>
                    <a:pt x="3536" y="2971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975075" y="2414425"/>
              <a:ext cx="340142" cy="574367"/>
            </a:xfrm>
            <a:custGeom>
              <a:avLst/>
              <a:gdLst/>
              <a:ahLst/>
              <a:cxnLst/>
              <a:rect l="l" t="t" r="r" b="b"/>
              <a:pathLst>
                <a:path w="6320" h="10672" fill="none" extrusionOk="0">
                  <a:moveTo>
                    <a:pt x="5775" y="1"/>
                  </a:moveTo>
                  <a:lnTo>
                    <a:pt x="565" y="1"/>
                  </a:lnTo>
                  <a:cubicBezTo>
                    <a:pt x="272" y="1"/>
                    <a:pt x="0" y="252"/>
                    <a:pt x="0" y="566"/>
                  </a:cubicBezTo>
                  <a:cubicBezTo>
                    <a:pt x="0" y="880"/>
                    <a:pt x="272" y="1131"/>
                    <a:pt x="565" y="1131"/>
                  </a:cubicBezTo>
                  <a:lnTo>
                    <a:pt x="1402" y="1131"/>
                  </a:lnTo>
                  <a:lnTo>
                    <a:pt x="1402" y="8914"/>
                  </a:lnTo>
                  <a:cubicBezTo>
                    <a:pt x="1402" y="9898"/>
                    <a:pt x="2197" y="10672"/>
                    <a:pt x="3160" y="10672"/>
                  </a:cubicBezTo>
                  <a:cubicBezTo>
                    <a:pt x="4143" y="10672"/>
                    <a:pt x="4938" y="9877"/>
                    <a:pt x="4938" y="8914"/>
                  </a:cubicBezTo>
                  <a:lnTo>
                    <a:pt x="4938" y="1131"/>
                  </a:lnTo>
                  <a:lnTo>
                    <a:pt x="5775" y="1131"/>
                  </a:lnTo>
                  <a:cubicBezTo>
                    <a:pt x="6068" y="1131"/>
                    <a:pt x="6319" y="880"/>
                    <a:pt x="6319" y="566"/>
                  </a:cubicBezTo>
                  <a:cubicBezTo>
                    <a:pt x="6319" y="252"/>
                    <a:pt x="6068" y="1"/>
                    <a:pt x="5775" y="1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7263490" y="2722217"/>
            <a:ext cx="300028" cy="305625"/>
            <a:chOff x="11644363" y="2198500"/>
            <a:chExt cx="195675" cy="199325"/>
          </a:xfrm>
        </p:grpSpPr>
        <p:sp>
          <p:nvSpPr>
            <p:cNvPr id="15" name="Google Shape;15;p2"/>
            <p:cNvSpPr/>
            <p:nvPr/>
          </p:nvSpPr>
          <p:spPr>
            <a:xfrm>
              <a:off x="11644363" y="2198500"/>
              <a:ext cx="149650" cy="149625"/>
            </a:xfrm>
            <a:custGeom>
              <a:avLst/>
              <a:gdLst/>
              <a:ahLst/>
              <a:cxnLst/>
              <a:rect l="l" t="t" r="r" b="b"/>
              <a:pathLst>
                <a:path w="5986" h="5985" fill="none" extrusionOk="0">
                  <a:moveTo>
                    <a:pt x="4897" y="4939"/>
                  </a:moveTo>
                  <a:cubicBezTo>
                    <a:pt x="3809" y="5985"/>
                    <a:pt x="2093" y="5964"/>
                    <a:pt x="1047" y="4876"/>
                  </a:cubicBezTo>
                  <a:cubicBezTo>
                    <a:pt x="1" y="3809"/>
                    <a:pt x="22" y="2093"/>
                    <a:pt x="1110" y="1047"/>
                  </a:cubicBezTo>
                  <a:cubicBezTo>
                    <a:pt x="2177" y="1"/>
                    <a:pt x="3893" y="22"/>
                    <a:pt x="4939" y="1089"/>
                  </a:cubicBezTo>
                  <a:cubicBezTo>
                    <a:pt x="5985" y="2177"/>
                    <a:pt x="5964" y="3893"/>
                    <a:pt x="4897" y="4939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766788" y="2321950"/>
              <a:ext cx="73250" cy="75875"/>
            </a:xfrm>
            <a:custGeom>
              <a:avLst/>
              <a:gdLst/>
              <a:ahLst/>
              <a:cxnLst/>
              <a:rect l="l" t="t" r="r" b="b"/>
              <a:pathLst>
                <a:path w="2930" h="3035" fill="none" extrusionOk="0">
                  <a:moveTo>
                    <a:pt x="0" y="1"/>
                  </a:moveTo>
                  <a:lnTo>
                    <a:pt x="2929" y="3035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768338" y="2325625"/>
              <a:ext cx="70125" cy="68025"/>
            </a:xfrm>
            <a:custGeom>
              <a:avLst/>
              <a:gdLst/>
              <a:ahLst/>
              <a:cxnLst/>
              <a:rect l="l" t="t" r="r" b="b"/>
              <a:pathLst>
                <a:path w="2805" h="2721" fill="none" extrusionOk="0">
                  <a:moveTo>
                    <a:pt x="2805" y="0"/>
                  </a:moveTo>
                  <a:lnTo>
                    <a:pt x="1" y="272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8006037" y="3408854"/>
            <a:ext cx="179703" cy="223823"/>
            <a:chOff x="7447613" y="1714525"/>
            <a:chExt cx="117200" cy="145975"/>
          </a:xfrm>
        </p:grpSpPr>
        <p:sp>
          <p:nvSpPr>
            <p:cNvPr id="19" name="Google Shape;19;p2"/>
            <p:cNvSpPr/>
            <p:nvPr/>
          </p:nvSpPr>
          <p:spPr>
            <a:xfrm>
              <a:off x="7447613" y="1772075"/>
              <a:ext cx="88425" cy="88425"/>
            </a:xfrm>
            <a:custGeom>
              <a:avLst/>
              <a:gdLst/>
              <a:ahLst/>
              <a:cxnLst/>
              <a:rect l="l" t="t" r="r" b="b"/>
              <a:pathLst>
                <a:path w="3537" h="3537" fill="none" extrusionOk="0">
                  <a:moveTo>
                    <a:pt x="3537" y="1758"/>
                  </a:moveTo>
                  <a:cubicBezTo>
                    <a:pt x="3537" y="2741"/>
                    <a:pt x="2742" y="3537"/>
                    <a:pt x="1758" y="3537"/>
                  </a:cubicBezTo>
                  <a:cubicBezTo>
                    <a:pt x="775" y="3537"/>
                    <a:pt x="1" y="2741"/>
                    <a:pt x="1" y="1758"/>
                  </a:cubicBezTo>
                  <a:cubicBezTo>
                    <a:pt x="1" y="796"/>
                    <a:pt x="775" y="0"/>
                    <a:pt x="1758" y="0"/>
                  </a:cubicBezTo>
                  <a:cubicBezTo>
                    <a:pt x="2742" y="0"/>
                    <a:pt x="3537" y="796"/>
                    <a:pt x="3537" y="1758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513513" y="1718200"/>
              <a:ext cx="34550" cy="59650"/>
            </a:xfrm>
            <a:custGeom>
              <a:avLst/>
              <a:gdLst/>
              <a:ahLst/>
              <a:cxnLst/>
              <a:rect l="l" t="t" r="r" b="b"/>
              <a:pathLst>
                <a:path w="1382" h="2386" fill="none" extrusionOk="0">
                  <a:moveTo>
                    <a:pt x="1" y="2386"/>
                  </a:moveTo>
                  <a:lnTo>
                    <a:pt x="1382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495738" y="1714525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fill="none" extrusionOk="0">
                  <a:moveTo>
                    <a:pt x="2762" y="2177"/>
                  </a:moveTo>
                  <a:lnTo>
                    <a:pt x="2177" y="1"/>
                  </a:lnTo>
                  <a:lnTo>
                    <a:pt x="1" y="587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6503720" y="4086782"/>
            <a:ext cx="299760" cy="406359"/>
            <a:chOff x="8107742" y="840353"/>
            <a:chExt cx="299760" cy="406359"/>
          </a:xfrm>
        </p:grpSpPr>
        <p:sp>
          <p:nvSpPr>
            <p:cNvPr id="23" name="Google Shape;23;p2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7572112" y="2369074"/>
            <a:ext cx="194921" cy="194959"/>
            <a:chOff x="7932213" y="1463813"/>
            <a:chExt cx="127125" cy="127150"/>
          </a:xfrm>
        </p:grpSpPr>
        <p:sp>
          <p:nvSpPr>
            <p:cNvPr id="26" name="Google Shape;26;p2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>
            <a:off x="7263478" y="4178242"/>
            <a:ext cx="1087408" cy="309013"/>
          </a:xfrm>
          <a:custGeom>
            <a:avLst/>
            <a:gdLst/>
            <a:ahLst/>
            <a:cxnLst/>
            <a:rect l="l" t="t" r="r" b="b"/>
            <a:pathLst>
              <a:path w="17787" h="12785" fill="none" extrusionOk="0">
                <a:moveTo>
                  <a:pt x="1" y="6801"/>
                </a:moveTo>
                <a:lnTo>
                  <a:pt x="4730" y="6801"/>
                </a:lnTo>
                <a:lnTo>
                  <a:pt x="5860" y="0"/>
                </a:lnTo>
                <a:lnTo>
                  <a:pt x="7450" y="12785"/>
                </a:lnTo>
                <a:lnTo>
                  <a:pt x="8705" y="2720"/>
                </a:lnTo>
                <a:lnTo>
                  <a:pt x="9584" y="8181"/>
                </a:lnTo>
                <a:lnTo>
                  <a:pt x="10965" y="2720"/>
                </a:lnTo>
                <a:lnTo>
                  <a:pt x="12179" y="7763"/>
                </a:lnTo>
                <a:lnTo>
                  <a:pt x="12681" y="6821"/>
                </a:lnTo>
                <a:lnTo>
                  <a:pt x="13350" y="6821"/>
                </a:lnTo>
                <a:lnTo>
                  <a:pt x="17786" y="682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233131" y="2898429"/>
            <a:ext cx="117144" cy="38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7074635" y="3327662"/>
            <a:ext cx="538462" cy="633585"/>
            <a:chOff x="7035875" y="2497325"/>
            <a:chExt cx="607813" cy="715188"/>
          </a:xfrm>
        </p:grpSpPr>
        <p:sp>
          <p:nvSpPr>
            <p:cNvPr id="31" name="Google Shape;31;p2"/>
            <p:cNvSpPr/>
            <p:nvPr/>
          </p:nvSpPr>
          <p:spPr>
            <a:xfrm>
              <a:off x="7035875" y="2678254"/>
              <a:ext cx="607813" cy="534259"/>
            </a:xfrm>
            <a:custGeom>
              <a:avLst/>
              <a:gdLst/>
              <a:ahLst/>
              <a:cxnLst/>
              <a:rect l="l" t="t" r="r" b="b"/>
              <a:pathLst>
                <a:path w="41681" h="36637" extrusionOk="0">
                  <a:moveTo>
                    <a:pt x="13113" y="0"/>
                  </a:moveTo>
                  <a:cubicBezTo>
                    <a:pt x="10043" y="0"/>
                    <a:pt x="6974" y="1165"/>
                    <a:pt x="4645" y="3493"/>
                  </a:cubicBezTo>
                  <a:cubicBezTo>
                    <a:pt x="251" y="7908"/>
                    <a:pt x="0" y="14960"/>
                    <a:pt x="3913" y="19646"/>
                  </a:cubicBezTo>
                  <a:cubicBezTo>
                    <a:pt x="4143" y="19918"/>
                    <a:pt x="4394" y="20190"/>
                    <a:pt x="4645" y="20462"/>
                  </a:cubicBezTo>
                  <a:lnTo>
                    <a:pt x="20840" y="36636"/>
                  </a:lnTo>
                  <a:lnTo>
                    <a:pt x="37035" y="20462"/>
                  </a:lnTo>
                  <a:cubicBezTo>
                    <a:pt x="37286" y="20190"/>
                    <a:pt x="37537" y="19918"/>
                    <a:pt x="37768" y="19646"/>
                  </a:cubicBezTo>
                  <a:cubicBezTo>
                    <a:pt x="41680" y="14960"/>
                    <a:pt x="41429" y="7908"/>
                    <a:pt x="37035" y="3493"/>
                  </a:cubicBezTo>
                  <a:cubicBezTo>
                    <a:pt x="34706" y="1165"/>
                    <a:pt x="31632" y="0"/>
                    <a:pt x="28559" y="0"/>
                  </a:cubicBezTo>
                  <a:cubicBezTo>
                    <a:pt x="25807" y="0"/>
                    <a:pt x="23055" y="934"/>
                    <a:pt x="20840" y="2803"/>
                  </a:cubicBezTo>
                  <a:cubicBezTo>
                    <a:pt x="18616" y="934"/>
                    <a:pt x="15864" y="0"/>
                    <a:pt x="13113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0134" y="2497325"/>
              <a:ext cx="320851" cy="290691"/>
            </a:xfrm>
            <a:custGeom>
              <a:avLst/>
              <a:gdLst/>
              <a:ahLst/>
              <a:cxnLst/>
              <a:rect l="l" t="t" r="r" b="b"/>
              <a:pathLst>
                <a:path w="19585" h="17744" fill="none" extrusionOk="0">
                  <a:moveTo>
                    <a:pt x="17388" y="2177"/>
                  </a:moveTo>
                  <a:lnTo>
                    <a:pt x="17388" y="2177"/>
                  </a:lnTo>
                  <a:cubicBezTo>
                    <a:pt x="15317" y="105"/>
                    <a:pt x="12011" y="1"/>
                    <a:pt x="9793" y="1863"/>
                  </a:cubicBezTo>
                  <a:cubicBezTo>
                    <a:pt x="7596" y="1"/>
                    <a:pt x="4269" y="105"/>
                    <a:pt x="2197" y="2177"/>
                  </a:cubicBezTo>
                  <a:cubicBezTo>
                    <a:pt x="126" y="4248"/>
                    <a:pt x="1" y="7554"/>
                    <a:pt x="1842" y="9772"/>
                  </a:cubicBezTo>
                  <a:cubicBezTo>
                    <a:pt x="1946" y="9897"/>
                    <a:pt x="2072" y="10023"/>
                    <a:pt x="2197" y="10149"/>
                  </a:cubicBezTo>
                  <a:lnTo>
                    <a:pt x="9793" y="17744"/>
                  </a:lnTo>
                  <a:lnTo>
                    <a:pt x="17388" y="10149"/>
                  </a:lnTo>
                  <a:cubicBezTo>
                    <a:pt x="17514" y="10023"/>
                    <a:pt x="17639" y="9897"/>
                    <a:pt x="17744" y="9772"/>
                  </a:cubicBezTo>
                  <a:cubicBezTo>
                    <a:pt x="19585" y="7554"/>
                    <a:pt x="19459" y="4248"/>
                    <a:pt x="17388" y="2177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222459" y="3932706"/>
            <a:ext cx="91848" cy="154095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7846834" y="2990318"/>
            <a:ext cx="91848" cy="154095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 rot="8100000">
            <a:off x="1829345" y="3701765"/>
            <a:ext cx="868012" cy="238568"/>
            <a:chOff x="5167638" y="3426595"/>
            <a:chExt cx="1021600" cy="280780"/>
          </a:xfrm>
        </p:grpSpPr>
        <p:sp>
          <p:nvSpPr>
            <p:cNvPr id="36" name="Google Shape;36;p2"/>
            <p:cNvSpPr/>
            <p:nvPr/>
          </p:nvSpPr>
          <p:spPr>
            <a:xfrm>
              <a:off x="5625151" y="3426595"/>
              <a:ext cx="333600" cy="19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539538" y="3511200"/>
              <a:ext cx="499050" cy="196175"/>
            </a:xfrm>
            <a:custGeom>
              <a:avLst/>
              <a:gdLst/>
              <a:ahLst/>
              <a:cxnLst/>
              <a:rect l="l" t="t" r="r" b="b"/>
              <a:pathLst>
                <a:path w="19962" h="7847" fill="none" extrusionOk="0">
                  <a:moveTo>
                    <a:pt x="1" y="7847"/>
                  </a:moveTo>
                  <a:lnTo>
                    <a:pt x="1" y="0"/>
                  </a:lnTo>
                  <a:lnTo>
                    <a:pt x="19962" y="0"/>
                  </a:lnTo>
                  <a:lnTo>
                    <a:pt x="19962" y="7847"/>
                  </a:ln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454288" y="3511200"/>
              <a:ext cx="85275" cy="196175"/>
            </a:xfrm>
            <a:custGeom>
              <a:avLst/>
              <a:gdLst/>
              <a:ahLst/>
              <a:cxnLst/>
              <a:rect l="l" t="t" r="r" b="b"/>
              <a:pathLst>
                <a:path w="3411" h="7847" fill="none" extrusionOk="0">
                  <a:moveTo>
                    <a:pt x="3411" y="7847"/>
                  </a:moveTo>
                  <a:lnTo>
                    <a:pt x="3411" y="0"/>
                  </a:lnTo>
                  <a:lnTo>
                    <a:pt x="0" y="3934"/>
                  </a:ln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67638" y="3609550"/>
              <a:ext cx="286675" cy="25"/>
            </a:xfrm>
            <a:custGeom>
              <a:avLst/>
              <a:gdLst/>
              <a:ahLst/>
              <a:cxnLst/>
              <a:rect l="l" t="t" r="r" b="b"/>
              <a:pathLst>
                <a:path w="11467" h="1" fill="none" extrusionOk="0">
                  <a:moveTo>
                    <a:pt x="11466" y="0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38563" y="3609550"/>
              <a:ext cx="150675" cy="25"/>
            </a:xfrm>
            <a:custGeom>
              <a:avLst/>
              <a:gdLst/>
              <a:ahLst/>
              <a:cxnLst/>
              <a:rect l="l" t="t" r="r" b="b"/>
              <a:pathLst>
                <a:path w="6027" h="1" fill="none" extrusionOk="0">
                  <a:moveTo>
                    <a:pt x="1" y="0"/>
                  </a:moveTo>
                  <a:lnTo>
                    <a:pt x="6027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189213" y="3521150"/>
              <a:ext cx="25" cy="176825"/>
            </a:xfrm>
            <a:custGeom>
              <a:avLst/>
              <a:gdLst/>
              <a:ahLst/>
              <a:cxnLst/>
              <a:rect l="l" t="t" r="r" b="b"/>
              <a:pathLst>
                <a:path w="1" h="7073" fill="none" extrusionOk="0">
                  <a:moveTo>
                    <a:pt x="1" y="7072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5801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874838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79166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70851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0" y="280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62586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0" y="280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747867" y="3479956"/>
            <a:ext cx="299760" cy="406359"/>
            <a:chOff x="8107742" y="840353"/>
            <a:chExt cx="299760" cy="406359"/>
          </a:xfrm>
        </p:grpSpPr>
        <p:sp>
          <p:nvSpPr>
            <p:cNvPr id="48" name="Google Shape;48;p2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flipH="1">
            <a:off x="1530942" y="2986482"/>
            <a:ext cx="194921" cy="194959"/>
            <a:chOff x="7932213" y="1463813"/>
            <a:chExt cx="127125" cy="127150"/>
          </a:xfrm>
        </p:grpSpPr>
        <p:sp>
          <p:nvSpPr>
            <p:cNvPr id="51" name="Google Shape;51;p2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2"/>
          <p:cNvSpPr/>
          <p:nvPr/>
        </p:nvSpPr>
        <p:spPr>
          <a:xfrm flipH="1">
            <a:off x="703886" y="4128391"/>
            <a:ext cx="1087408" cy="309013"/>
          </a:xfrm>
          <a:custGeom>
            <a:avLst/>
            <a:gdLst/>
            <a:ahLst/>
            <a:cxnLst/>
            <a:rect l="l" t="t" r="r" b="b"/>
            <a:pathLst>
              <a:path w="17787" h="12785" fill="none" extrusionOk="0">
                <a:moveTo>
                  <a:pt x="1" y="6801"/>
                </a:moveTo>
                <a:lnTo>
                  <a:pt x="4730" y="6801"/>
                </a:lnTo>
                <a:lnTo>
                  <a:pt x="5860" y="0"/>
                </a:lnTo>
                <a:lnTo>
                  <a:pt x="7450" y="12785"/>
                </a:lnTo>
                <a:lnTo>
                  <a:pt x="8705" y="2720"/>
                </a:lnTo>
                <a:lnTo>
                  <a:pt x="9584" y="8181"/>
                </a:lnTo>
                <a:lnTo>
                  <a:pt x="10965" y="2720"/>
                </a:lnTo>
                <a:lnTo>
                  <a:pt x="12179" y="7763"/>
                </a:lnTo>
                <a:lnTo>
                  <a:pt x="12681" y="6821"/>
                </a:lnTo>
                <a:lnTo>
                  <a:pt x="13350" y="6821"/>
                </a:lnTo>
                <a:lnTo>
                  <a:pt x="17786" y="682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 flipH="1">
            <a:off x="703897" y="3138887"/>
            <a:ext cx="117144" cy="38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 flipH="1">
            <a:off x="823473" y="2465325"/>
            <a:ext cx="91848" cy="154069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 flipH="1">
            <a:off x="2383376" y="4248753"/>
            <a:ext cx="91848" cy="154069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>
            <a:off x="389495" y="-203103"/>
            <a:ext cx="8365500" cy="5075903"/>
            <a:chOff x="342700" y="-203103"/>
            <a:chExt cx="8365500" cy="5075903"/>
          </a:xfrm>
        </p:grpSpPr>
        <p:cxnSp>
          <p:nvCxnSpPr>
            <p:cNvPr id="58" name="Google Shape;58;p2"/>
            <p:cNvCxnSpPr/>
            <p:nvPr/>
          </p:nvCxnSpPr>
          <p:spPr>
            <a:xfrm>
              <a:off x="342700" y="4869677"/>
              <a:ext cx="8365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/>
            <p:nvPr/>
          </p:nvCxnSpPr>
          <p:spPr>
            <a:xfrm rot="10800000">
              <a:off x="8692955" y="529100"/>
              <a:ext cx="0" cy="4343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0" name="Google Shape;60;p2"/>
            <p:cNvGrpSpPr/>
            <p:nvPr/>
          </p:nvGrpSpPr>
          <p:grpSpPr>
            <a:xfrm>
              <a:off x="4525206" y="-66000"/>
              <a:ext cx="4173513" cy="606320"/>
              <a:chOff x="4531667" y="221864"/>
              <a:chExt cx="4173513" cy="606320"/>
            </a:xfrm>
          </p:grpSpPr>
          <p:cxnSp>
            <p:nvCxnSpPr>
              <p:cNvPr id="61" name="Google Shape;61;p2"/>
              <p:cNvCxnSpPr/>
              <p:nvPr/>
            </p:nvCxnSpPr>
            <p:spPr>
              <a:xfrm>
                <a:off x="4919780" y="828184"/>
                <a:ext cx="3785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" name="Google Shape;62;p2"/>
              <p:cNvSpPr/>
              <p:nvPr/>
            </p:nvSpPr>
            <p:spPr>
              <a:xfrm>
                <a:off x="4531667" y="221864"/>
                <a:ext cx="409560" cy="606279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63;p2"/>
            <p:cNvGrpSpPr/>
            <p:nvPr/>
          </p:nvGrpSpPr>
          <p:grpSpPr>
            <a:xfrm>
              <a:off x="4383358" y="-203103"/>
              <a:ext cx="273654" cy="399438"/>
              <a:chOff x="4389820" y="8562"/>
              <a:chExt cx="273654" cy="399438"/>
            </a:xfrm>
          </p:grpSpPr>
          <p:grpSp>
            <p:nvGrpSpPr>
              <p:cNvPr id="64" name="Google Shape;64;p2"/>
              <p:cNvGrpSpPr/>
              <p:nvPr/>
            </p:nvGrpSpPr>
            <p:grpSpPr>
              <a:xfrm>
                <a:off x="4389820" y="8562"/>
                <a:ext cx="273654" cy="393837"/>
                <a:chOff x="228120" y="8562"/>
                <a:chExt cx="273654" cy="393837"/>
              </a:xfrm>
            </p:grpSpPr>
            <p:sp>
              <p:nvSpPr>
                <p:cNvPr id="65" name="Google Shape;65;p2"/>
                <p:cNvSpPr/>
                <p:nvPr/>
              </p:nvSpPr>
              <p:spPr>
                <a:xfrm>
                  <a:off x="228120" y="8562"/>
                  <a:ext cx="273654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4" h="2282" fill="none" extrusionOk="0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339369" y="107423"/>
                  <a:ext cx="59924" cy="294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" h="3307" fill="none" extrusionOk="0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7" name="Google Shape;67;p2"/>
              <p:cNvSpPr/>
              <p:nvPr/>
            </p:nvSpPr>
            <p:spPr>
              <a:xfrm>
                <a:off x="4507931" y="117000"/>
                <a:ext cx="45600" cy="291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393781" y="14275"/>
                <a:ext cx="262500" cy="91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>
              <a:off x="356280" y="346226"/>
              <a:ext cx="2069979" cy="4526574"/>
              <a:chOff x="356280" y="346226"/>
              <a:chExt cx="2069979" cy="4526574"/>
            </a:xfrm>
          </p:grpSpPr>
          <p:grpSp>
            <p:nvGrpSpPr>
              <p:cNvPr id="70" name="Google Shape;70;p2"/>
              <p:cNvGrpSpPr/>
              <p:nvPr/>
            </p:nvGrpSpPr>
            <p:grpSpPr>
              <a:xfrm rot="10800000">
                <a:off x="356996" y="346226"/>
                <a:ext cx="835344" cy="748597"/>
                <a:chOff x="1655300" y="2765876"/>
                <a:chExt cx="767780" cy="748597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3" name="Google Shape;73;p2"/>
              <p:cNvSpPr/>
              <p:nvPr/>
            </p:nvSpPr>
            <p:spPr>
              <a:xfrm>
                <a:off x="845100" y="840150"/>
                <a:ext cx="705900" cy="313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" name="Google Shape;74;p2"/>
              <p:cNvGrpSpPr/>
              <p:nvPr/>
            </p:nvGrpSpPr>
            <p:grpSpPr>
              <a:xfrm>
                <a:off x="1238556" y="1951751"/>
                <a:ext cx="1187682" cy="1574424"/>
                <a:chOff x="1651404" y="1940052"/>
                <a:chExt cx="1187682" cy="1574424"/>
              </a:xfrm>
            </p:grpSpPr>
            <p:sp>
              <p:nvSpPr>
                <p:cNvPr id="75" name="Google Shape;75;p2"/>
                <p:cNvSpPr/>
                <p:nvPr/>
              </p:nvSpPr>
              <p:spPr>
                <a:xfrm>
                  <a:off x="1651404" y="2765878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 rot="10800000" flipH="1">
                  <a:off x="2423080" y="2386808"/>
                  <a:ext cx="416007" cy="752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8" name="Google Shape;78;p2"/>
                <p:cNvCxnSpPr/>
                <p:nvPr/>
              </p:nvCxnSpPr>
              <p:spPr>
                <a:xfrm rot="10800000">
                  <a:off x="1651404" y="1940052"/>
                  <a:ext cx="0" cy="862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9" name="Google Shape;79;p2"/>
              <p:cNvSpPr/>
              <p:nvPr/>
            </p:nvSpPr>
            <p:spPr>
              <a:xfrm>
                <a:off x="715761" y="1203911"/>
                <a:ext cx="718225" cy="870450"/>
              </a:xfrm>
              <a:custGeom>
                <a:avLst/>
                <a:gdLst/>
                <a:ahLst/>
                <a:cxnLst/>
                <a:rect l="l" t="t" r="r" b="b"/>
                <a:pathLst>
                  <a:path w="28729" h="34818" extrusionOk="0">
                    <a:moveTo>
                      <a:pt x="1" y="0"/>
                    </a:moveTo>
                    <a:lnTo>
                      <a:pt x="1" y="22117"/>
                    </a:lnTo>
                    <a:cubicBezTo>
                      <a:pt x="1" y="25192"/>
                      <a:pt x="1758" y="27871"/>
                      <a:pt x="4332" y="29189"/>
                    </a:cubicBezTo>
                    <a:cubicBezTo>
                      <a:pt x="6529" y="32599"/>
                      <a:pt x="10191" y="34817"/>
                      <a:pt x="14354" y="34817"/>
                    </a:cubicBezTo>
                    <a:cubicBezTo>
                      <a:pt x="18518" y="34817"/>
                      <a:pt x="22201" y="32599"/>
                      <a:pt x="24377" y="29189"/>
                    </a:cubicBezTo>
                    <a:cubicBezTo>
                      <a:pt x="26950" y="27871"/>
                      <a:pt x="28729" y="25192"/>
                      <a:pt x="28729" y="22117"/>
                    </a:cubicBezTo>
                    <a:lnTo>
                      <a:pt x="28729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793762" y="838799"/>
                <a:ext cx="783625" cy="1227200"/>
              </a:xfrm>
              <a:custGeom>
                <a:avLst/>
                <a:gdLst/>
                <a:ahLst/>
                <a:cxnLst/>
                <a:rect l="l" t="t" r="r" b="b"/>
                <a:pathLst>
                  <a:path w="31345" h="49088" extrusionOk="0">
                    <a:moveTo>
                      <a:pt x="15672" y="1779"/>
                    </a:moveTo>
                    <a:cubicBezTo>
                      <a:pt x="16405" y="1779"/>
                      <a:pt x="16970" y="2365"/>
                      <a:pt x="16970" y="3077"/>
                    </a:cubicBezTo>
                    <a:cubicBezTo>
                      <a:pt x="16970" y="3788"/>
                      <a:pt x="16405" y="4374"/>
                      <a:pt x="15672" y="4374"/>
                    </a:cubicBezTo>
                    <a:cubicBezTo>
                      <a:pt x="14961" y="4374"/>
                      <a:pt x="14375" y="3788"/>
                      <a:pt x="14375" y="3077"/>
                    </a:cubicBezTo>
                    <a:cubicBezTo>
                      <a:pt x="14375" y="2365"/>
                      <a:pt x="14961" y="1779"/>
                      <a:pt x="15672" y="1779"/>
                    </a:cubicBezTo>
                    <a:close/>
                    <a:moveTo>
                      <a:pt x="8663" y="1"/>
                    </a:moveTo>
                    <a:cubicBezTo>
                      <a:pt x="3892" y="1"/>
                      <a:pt x="1" y="3893"/>
                      <a:pt x="1" y="8663"/>
                    </a:cubicBezTo>
                    <a:lnTo>
                      <a:pt x="1" y="33772"/>
                    </a:lnTo>
                    <a:cubicBezTo>
                      <a:pt x="1" y="37350"/>
                      <a:pt x="2177" y="40404"/>
                      <a:pt x="5252" y="41723"/>
                    </a:cubicBezTo>
                    <a:cubicBezTo>
                      <a:pt x="7219" y="44422"/>
                      <a:pt x="10211" y="46326"/>
                      <a:pt x="13664" y="46870"/>
                    </a:cubicBezTo>
                    <a:lnTo>
                      <a:pt x="13664" y="49088"/>
                    </a:lnTo>
                    <a:lnTo>
                      <a:pt x="17702" y="49088"/>
                    </a:lnTo>
                    <a:lnTo>
                      <a:pt x="17702" y="46870"/>
                    </a:lnTo>
                    <a:cubicBezTo>
                      <a:pt x="21133" y="46326"/>
                      <a:pt x="24126" y="44422"/>
                      <a:pt x="26092" y="41723"/>
                    </a:cubicBezTo>
                    <a:cubicBezTo>
                      <a:pt x="29189" y="40404"/>
                      <a:pt x="31344" y="37329"/>
                      <a:pt x="31344" y="33772"/>
                    </a:cubicBezTo>
                    <a:lnTo>
                      <a:pt x="31344" y="8663"/>
                    </a:lnTo>
                    <a:cubicBezTo>
                      <a:pt x="31344" y="3872"/>
                      <a:pt x="27473" y="1"/>
                      <a:pt x="22682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" name="Google Shape;81;p2"/>
              <p:cNvGrpSpPr/>
              <p:nvPr/>
            </p:nvGrpSpPr>
            <p:grpSpPr>
              <a:xfrm>
                <a:off x="875111" y="986705"/>
                <a:ext cx="85800" cy="782973"/>
                <a:chOff x="1270825" y="1135225"/>
                <a:chExt cx="85800" cy="558150"/>
              </a:xfrm>
            </p:grpSpPr>
            <p:sp>
              <p:nvSpPr>
                <p:cNvPr id="82" name="Google Shape;82;p2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270825" y="117235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1270825" y="124662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1270825" y="132142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1270825" y="139570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1270825" y="147000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1270825" y="154427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270825" y="161907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1270825" y="169335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06" name="Google Shape;106;p2"/>
              <p:cNvCxnSpPr/>
              <p:nvPr/>
            </p:nvCxnSpPr>
            <p:spPr>
              <a:xfrm>
                <a:off x="2426259" y="2242651"/>
                <a:ext cx="0" cy="313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" name="Google Shape;107;p2"/>
              <p:cNvCxnSpPr/>
              <p:nvPr/>
            </p:nvCxnSpPr>
            <p:spPr>
              <a:xfrm rot="10800000" flipH="1">
                <a:off x="356280" y="836900"/>
                <a:ext cx="900" cy="4035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/>
          <p:nvPr/>
        </p:nvSpPr>
        <p:spPr>
          <a:xfrm>
            <a:off x="687806" y="-724863"/>
            <a:ext cx="273654" cy="98908"/>
          </a:xfrm>
          <a:custGeom>
            <a:avLst/>
            <a:gdLst/>
            <a:ahLst/>
            <a:cxnLst/>
            <a:rect l="l" t="t" r="r" b="b"/>
            <a:pathLst>
              <a:path w="8224" h="2282" fill="none" extrusionOk="0">
                <a:moveTo>
                  <a:pt x="1" y="1"/>
                </a:moveTo>
                <a:lnTo>
                  <a:pt x="8224" y="1"/>
                </a:lnTo>
                <a:lnTo>
                  <a:pt x="8224" y="2281"/>
                </a:lnTo>
                <a:lnTo>
                  <a:pt x="1" y="2281"/>
                </a:lnTo>
                <a:close/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3"/>
          <p:cNvSpPr/>
          <p:nvPr/>
        </p:nvSpPr>
        <p:spPr>
          <a:xfrm>
            <a:off x="797106" y="-626002"/>
            <a:ext cx="59924" cy="294976"/>
          </a:xfrm>
          <a:custGeom>
            <a:avLst/>
            <a:gdLst/>
            <a:ahLst/>
            <a:cxnLst/>
            <a:rect l="l" t="t" r="r" b="b"/>
            <a:pathLst>
              <a:path w="1801" h="3307" fill="none" extrusionOk="0">
                <a:moveTo>
                  <a:pt x="1" y="0"/>
                </a:moveTo>
                <a:lnTo>
                  <a:pt x="1800" y="0"/>
                </a:lnTo>
                <a:lnTo>
                  <a:pt x="1800" y="3306"/>
                </a:lnTo>
                <a:lnTo>
                  <a:pt x="1" y="3306"/>
                </a:lnTo>
                <a:close/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/>
          <p:nvPr/>
        </p:nvSpPr>
        <p:spPr>
          <a:xfrm flipH="1">
            <a:off x="8040709" y="4430148"/>
            <a:ext cx="1127845" cy="741937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9" name="Google Shape;219;p13"/>
          <p:cNvCxnSpPr/>
          <p:nvPr/>
        </p:nvCxnSpPr>
        <p:spPr>
          <a:xfrm>
            <a:off x="1211500" y="410975"/>
            <a:ext cx="7938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13"/>
          <p:cNvSpPr/>
          <p:nvPr/>
        </p:nvSpPr>
        <p:spPr>
          <a:xfrm>
            <a:off x="827056" y="-331025"/>
            <a:ext cx="416007" cy="741943"/>
          </a:xfrm>
          <a:custGeom>
            <a:avLst/>
            <a:gdLst/>
            <a:ahLst/>
            <a:cxnLst/>
            <a:rect l="l" t="t" r="r" b="b"/>
            <a:pathLst>
              <a:path w="16217" h="27160" fill="none" extrusionOk="0">
                <a:moveTo>
                  <a:pt x="1" y="1"/>
                </a:moveTo>
                <a:lnTo>
                  <a:pt x="1" y="13475"/>
                </a:lnTo>
                <a:cubicBezTo>
                  <a:pt x="1" y="21029"/>
                  <a:pt x="6110" y="27159"/>
                  <a:pt x="13685" y="27159"/>
                </a:cubicBezTo>
                <a:lnTo>
                  <a:pt x="16216" y="27159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"/>
          <p:cNvSpPr/>
          <p:nvPr/>
        </p:nvSpPr>
        <p:spPr>
          <a:xfrm rot="5400000" flipH="1">
            <a:off x="-218066" y="4247148"/>
            <a:ext cx="1127845" cy="741937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CUSTOM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 txBox="1">
            <a:spLocks noGrp="1"/>
          </p:cNvSpPr>
          <p:nvPr>
            <p:ph type="title"/>
          </p:nvPr>
        </p:nvSpPr>
        <p:spPr>
          <a:xfrm>
            <a:off x="1655575" y="607149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14"/>
          <p:cNvGrpSpPr/>
          <p:nvPr/>
        </p:nvGrpSpPr>
        <p:grpSpPr>
          <a:xfrm rot="10800000" flipH="1">
            <a:off x="-6458" y="-65659"/>
            <a:ext cx="1543841" cy="2636834"/>
            <a:chOff x="410253" y="2571741"/>
            <a:chExt cx="1543841" cy="2636834"/>
          </a:xfrm>
        </p:grpSpPr>
        <p:sp>
          <p:nvSpPr>
            <p:cNvPr id="226" name="Google Shape;226;p14"/>
            <p:cNvSpPr/>
            <p:nvPr/>
          </p:nvSpPr>
          <p:spPr>
            <a:xfrm>
              <a:off x="826250" y="4388036"/>
              <a:ext cx="1127845" cy="820538"/>
            </a:xfrm>
            <a:custGeom>
              <a:avLst/>
              <a:gdLst/>
              <a:ahLst/>
              <a:cxnLst/>
              <a:rect l="l" t="t" r="r" b="b"/>
              <a:pathLst>
                <a:path w="69760" h="46033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7" name="Google Shape;227;p14"/>
            <p:cNvCxnSpPr/>
            <p:nvPr/>
          </p:nvCxnSpPr>
          <p:spPr>
            <a:xfrm rot="10800000">
              <a:off x="826250" y="3123650"/>
              <a:ext cx="0" cy="127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8" name="Google Shape;228;p14"/>
            <p:cNvSpPr/>
            <p:nvPr/>
          </p:nvSpPr>
          <p:spPr>
            <a:xfrm rot="10800000">
              <a:off x="410253" y="2571741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14"/>
          <p:cNvGrpSpPr/>
          <p:nvPr/>
        </p:nvGrpSpPr>
        <p:grpSpPr>
          <a:xfrm>
            <a:off x="8181914" y="9537"/>
            <a:ext cx="1263736" cy="1284625"/>
            <a:chOff x="8181914" y="9537"/>
            <a:chExt cx="1263736" cy="1284625"/>
          </a:xfrm>
        </p:grpSpPr>
        <p:sp>
          <p:nvSpPr>
            <p:cNvPr id="230" name="Google Shape;230;p14"/>
            <p:cNvSpPr/>
            <p:nvPr/>
          </p:nvSpPr>
          <p:spPr>
            <a:xfrm>
              <a:off x="8317805" y="473624"/>
              <a:ext cx="1127845" cy="820538"/>
            </a:xfrm>
            <a:custGeom>
              <a:avLst/>
              <a:gdLst/>
              <a:ahLst/>
              <a:cxnLst/>
              <a:rect l="l" t="t" r="r" b="b"/>
              <a:pathLst>
                <a:path w="69760" h="46033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14"/>
            <p:cNvGrpSpPr/>
            <p:nvPr/>
          </p:nvGrpSpPr>
          <p:grpSpPr>
            <a:xfrm>
              <a:off x="8181914" y="9537"/>
              <a:ext cx="273654" cy="393837"/>
              <a:chOff x="274914" y="8562"/>
              <a:chExt cx="273654" cy="393837"/>
            </a:xfrm>
          </p:grpSpPr>
          <p:sp>
            <p:nvSpPr>
              <p:cNvPr id="232" name="Google Shape;232;p14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4" name="Google Shape;234;p14"/>
            <p:cNvCxnSpPr/>
            <p:nvPr/>
          </p:nvCxnSpPr>
          <p:spPr>
            <a:xfrm rot="10800000">
              <a:off x="8318175" y="409475"/>
              <a:ext cx="0" cy="90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 txBox="1">
            <a:spLocks noGrp="1"/>
          </p:cNvSpPr>
          <p:nvPr>
            <p:ph type="title"/>
          </p:nvPr>
        </p:nvSpPr>
        <p:spPr>
          <a:xfrm>
            <a:off x="1343458" y="2230008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5" name="Google Shape;245;p16"/>
          <p:cNvSpPr txBox="1">
            <a:spLocks noGrp="1"/>
          </p:cNvSpPr>
          <p:nvPr>
            <p:ph type="subTitle" idx="1"/>
          </p:nvPr>
        </p:nvSpPr>
        <p:spPr>
          <a:xfrm>
            <a:off x="1343458" y="2553295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6" name="Google Shape;246;p16"/>
          <p:cNvSpPr txBox="1">
            <a:spLocks noGrp="1"/>
          </p:cNvSpPr>
          <p:nvPr>
            <p:ph type="title" idx="2"/>
          </p:nvPr>
        </p:nvSpPr>
        <p:spPr>
          <a:xfrm>
            <a:off x="4578857" y="2230008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16"/>
          <p:cNvSpPr txBox="1">
            <a:spLocks noGrp="1"/>
          </p:cNvSpPr>
          <p:nvPr>
            <p:ph type="subTitle" idx="3"/>
          </p:nvPr>
        </p:nvSpPr>
        <p:spPr>
          <a:xfrm>
            <a:off x="4578858" y="2553295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8" name="Google Shape;248;p16"/>
          <p:cNvSpPr txBox="1">
            <a:spLocks noGrp="1"/>
          </p:cNvSpPr>
          <p:nvPr>
            <p:ph type="title" idx="4"/>
          </p:nvPr>
        </p:nvSpPr>
        <p:spPr>
          <a:xfrm>
            <a:off x="1337750" y="3765007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subTitle" idx="5"/>
          </p:nvPr>
        </p:nvSpPr>
        <p:spPr>
          <a:xfrm>
            <a:off x="1337750" y="4064458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0" name="Google Shape;250;p16"/>
          <p:cNvSpPr txBox="1">
            <a:spLocks noGrp="1"/>
          </p:cNvSpPr>
          <p:nvPr>
            <p:ph type="title" idx="6"/>
          </p:nvPr>
        </p:nvSpPr>
        <p:spPr>
          <a:xfrm>
            <a:off x="4573157" y="3765007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1" name="Google Shape;251;p16"/>
          <p:cNvSpPr txBox="1">
            <a:spLocks noGrp="1"/>
          </p:cNvSpPr>
          <p:nvPr>
            <p:ph type="subTitle" idx="7"/>
          </p:nvPr>
        </p:nvSpPr>
        <p:spPr>
          <a:xfrm>
            <a:off x="4573150" y="4064458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2" name="Google Shape;252;p16"/>
          <p:cNvSpPr txBox="1">
            <a:spLocks noGrp="1"/>
          </p:cNvSpPr>
          <p:nvPr>
            <p:ph type="title" idx="8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16"/>
          <p:cNvGrpSpPr/>
          <p:nvPr/>
        </p:nvGrpSpPr>
        <p:grpSpPr>
          <a:xfrm>
            <a:off x="-131269" y="2571000"/>
            <a:ext cx="963555" cy="2572493"/>
            <a:chOff x="-912" y="2571000"/>
            <a:chExt cx="963555" cy="2572493"/>
          </a:xfrm>
        </p:grpSpPr>
        <p:sp>
          <p:nvSpPr>
            <p:cNvPr id="254" name="Google Shape;254;p16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 rot="10800000">
              <a:off x="411173" y="257178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" name="Google Shape;257;p16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16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9" name="Google Shape;259;p16"/>
          <p:cNvGrpSpPr/>
          <p:nvPr/>
        </p:nvGrpSpPr>
        <p:grpSpPr>
          <a:xfrm rot="10800000">
            <a:off x="8307621" y="0"/>
            <a:ext cx="963555" cy="2572493"/>
            <a:chOff x="-912" y="2571000"/>
            <a:chExt cx="963555" cy="2572493"/>
          </a:xfrm>
        </p:grpSpPr>
        <p:sp>
          <p:nvSpPr>
            <p:cNvPr id="260" name="Google Shape;260;p16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3" name="Google Shape;263;p16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16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4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"/>
          <p:cNvSpPr txBox="1">
            <a:spLocks noGrp="1"/>
          </p:cNvSpPr>
          <p:nvPr>
            <p:ph type="title"/>
          </p:nvPr>
        </p:nvSpPr>
        <p:spPr>
          <a:xfrm>
            <a:off x="5054250" y="1738050"/>
            <a:ext cx="337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67" name="Google Shape;267;p17"/>
          <p:cNvGrpSpPr/>
          <p:nvPr/>
        </p:nvGrpSpPr>
        <p:grpSpPr>
          <a:xfrm>
            <a:off x="-3760615" y="-331025"/>
            <a:ext cx="8322444" cy="742000"/>
            <a:chOff x="-3760615" y="-331025"/>
            <a:chExt cx="8322444" cy="742000"/>
          </a:xfrm>
        </p:grpSpPr>
        <p:cxnSp>
          <p:nvCxnSpPr>
            <p:cNvPr id="268" name="Google Shape;268;p17"/>
            <p:cNvCxnSpPr/>
            <p:nvPr/>
          </p:nvCxnSpPr>
          <p:spPr>
            <a:xfrm rot="10800000">
              <a:off x="-3760615" y="410975"/>
              <a:ext cx="79380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9" name="Google Shape;269;p17"/>
            <p:cNvSpPr/>
            <p:nvPr/>
          </p:nvSpPr>
          <p:spPr>
            <a:xfrm flipH="1">
              <a:off x="4145822" y="-331025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17"/>
          <p:cNvGrpSpPr/>
          <p:nvPr/>
        </p:nvGrpSpPr>
        <p:grpSpPr>
          <a:xfrm>
            <a:off x="7297779" y="4007213"/>
            <a:ext cx="3322716" cy="1155788"/>
            <a:chOff x="6190309" y="4007213"/>
            <a:chExt cx="3322716" cy="1155788"/>
          </a:xfrm>
        </p:grpSpPr>
        <p:sp>
          <p:nvSpPr>
            <p:cNvPr id="271" name="Google Shape;271;p17"/>
            <p:cNvSpPr/>
            <p:nvPr/>
          </p:nvSpPr>
          <p:spPr>
            <a:xfrm flipH="1">
              <a:off x="6190309" y="4421063"/>
              <a:ext cx="1127845" cy="741937"/>
            </a:xfrm>
            <a:custGeom>
              <a:avLst/>
              <a:gdLst/>
              <a:ahLst/>
              <a:cxnLst/>
              <a:rect l="l" t="t" r="r" b="b"/>
              <a:pathLst>
                <a:path w="69760" h="46033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2" name="Google Shape;272;p17"/>
            <p:cNvCxnSpPr/>
            <p:nvPr/>
          </p:nvCxnSpPr>
          <p:spPr>
            <a:xfrm>
              <a:off x="7860625" y="4007213"/>
              <a:ext cx="1652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273;p17"/>
            <p:cNvSpPr/>
            <p:nvPr/>
          </p:nvSpPr>
          <p:spPr>
            <a:xfrm rot="5400000">
              <a:off x="7481106" y="3844244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17"/>
          <p:cNvSpPr txBox="1">
            <a:spLocks noGrp="1"/>
          </p:cNvSpPr>
          <p:nvPr>
            <p:ph type="subTitle" idx="1"/>
          </p:nvPr>
        </p:nvSpPr>
        <p:spPr>
          <a:xfrm>
            <a:off x="5138550" y="2477425"/>
            <a:ext cx="3188400" cy="1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1D1C1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BIG_NUMBER_1_2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23"/>
          <p:cNvGrpSpPr/>
          <p:nvPr/>
        </p:nvGrpSpPr>
        <p:grpSpPr>
          <a:xfrm>
            <a:off x="-76201" y="-629341"/>
            <a:ext cx="9270076" cy="5498857"/>
            <a:chOff x="-76201" y="-629341"/>
            <a:chExt cx="9270076" cy="5498857"/>
          </a:xfrm>
        </p:grpSpPr>
        <p:grpSp>
          <p:nvGrpSpPr>
            <p:cNvPr id="362" name="Google Shape;362;p23"/>
            <p:cNvGrpSpPr/>
            <p:nvPr/>
          </p:nvGrpSpPr>
          <p:grpSpPr>
            <a:xfrm>
              <a:off x="-2" y="4595863"/>
              <a:ext cx="9149652" cy="273654"/>
              <a:chOff x="-2" y="4595863"/>
              <a:chExt cx="9149652" cy="273654"/>
            </a:xfrm>
          </p:grpSpPr>
          <p:sp>
            <p:nvSpPr>
              <p:cNvPr id="363" name="Google Shape;363;p23"/>
              <p:cNvSpPr/>
              <p:nvPr/>
            </p:nvSpPr>
            <p:spPr>
              <a:xfrm rot="-5400000" flipH="1">
                <a:off x="-87375" y="4683236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3"/>
              <p:cNvSpPr/>
              <p:nvPr/>
            </p:nvSpPr>
            <p:spPr>
              <a:xfrm rot="-5400000" flipH="1">
                <a:off x="216385" y="4587636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65" name="Google Shape;365;p23"/>
              <p:cNvCxnSpPr/>
              <p:nvPr/>
            </p:nvCxnSpPr>
            <p:spPr>
              <a:xfrm>
                <a:off x="393850" y="4739150"/>
                <a:ext cx="8755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6" name="Google Shape;366;p23"/>
            <p:cNvGrpSpPr/>
            <p:nvPr/>
          </p:nvGrpSpPr>
          <p:grpSpPr>
            <a:xfrm rot="10800000">
              <a:off x="8317513" y="-629341"/>
              <a:ext cx="876363" cy="1449834"/>
              <a:chOff x="-52500" y="4322997"/>
              <a:chExt cx="876363" cy="1449834"/>
            </a:xfrm>
          </p:grpSpPr>
          <p:sp>
            <p:nvSpPr>
              <p:cNvPr id="367" name="Google Shape;367;p23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68" name="Google Shape;368;p23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23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0" name="Google Shape;370;p23"/>
            <p:cNvGrpSpPr/>
            <p:nvPr/>
          </p:nvGrpSpPr>
          <p:grpSpPr>
            <a:xfrm>
              <a:off x="-76201" y="-14062"/>
              <a:ext cx="917028" cy="1214162"/>
              <a:chOff x="-76200" y="-6"/>
              <a:chExt cx="917028" cy="1128718"/>
            </a:xfrm>
          </p:grpSpPr>
          <p:sp>
            <p:nvSpPr>
              <p:cNvPr id="371" name="Google Shape;371;p23"/>
              <p:cNvSpPr/>
              <p:nvPr/>
            </p:nvSpPr>
            <p:spPr>
              <a:xfrm rot="-5400000">
                <a:off x="-94062" y="192948"/>
                <a:ext cx="1127845" cy="741937"/>
              </a:xfrm>
              <a:custGeom>
                <a:avLst/>
                <a:gdLst/>
                <a:ahLst/>
                <a:cxnLst/>
                <a:rect l="l" t="t" r="r" b="b"/>
                <a:pathLst>
                  <a:path w="69760" h="46033" fill="none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0755"/>
                      <a:pt x="8726" y="19480"/>
                      <a:pt x="19480" y="19480"/>
                    </a:cubicBezTo>
                    <a:lnTo>
                      <a:pt x="50280" y="19480"/>
                    </a:lnTo>
                    <a:cubicBezTo>
                      <a:pt x="61035" y="19480"/>
                      <a:pt x="69760" y="28205"/>
                      <a:pt x="69760" y="38960"/>
                    </a:cubicBezTo>
                    <a:lnTo>
                      <a:pt x="69760" y="46032"/>
                    </a:lnTo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72" name="Google Shape;372;p23"/>
              <p:cNvCxnSpPr/>
              <p:nvPr/>
            </p:nvCxnSpPr>
            <p:spPr>
              <a:xfrm rot="10800000">
                <a:off x="-76200" y="1128713"/>
                <a:ext cx="190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73" name="Google Shape;373;p23"/>
          <p:cNvSpPr txBox="1">
            <a:spLocks noGrp="1"/>
          </p:cNvSpPr>
          <p:nvPr>
            <p:ph type="title"/>
          </p:nvPr>
        </p:nvSpPr>
        <p:spPr>
          <a:xfrm>
            <a:off x="866325" y="18937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4" name="Google Shape;374;p23"/>
          <p:cNvSpPr txBox="1">
            <a:spLocks noGrp="1"/>
          </p:cNvSpPr>
          <p:nvPr>
            <p:ph type="subTitle" idx="1"/>
          </p:nvPr>
        </p:nvSpPr>
        <p:spPr>
          <a:xfrm>
            <a:off x="866325" y="224457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title" idx="2"/>
          </p:nvPr>
        </p:nvSpPr>
        <p:spPr>
          <a:xfrm>
            <a:off x="3433950" y="18937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subTitle" idx="3"/>
          </p:nvPr>
        </p:nvSpPr>
        <p:spPr>
          <a:xfrm>
            <a:off x="3433950" y="224457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title" idx="4"/>
          </p:nvPr>
        </p:nvSpPr>
        <p:spPr>
          <a:xfrm>
            <a:off x="6001575" y="18937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8" name="Google Shape;378;p23"/>
          <p:cNvSpPr txBox="1">
            <a:spLocks noGrp="1"/>
          </p:cNvSpPr>
          <p:nvPr>
            <p:ph type="subTitle" idx="5"/>
          </p:nvPr>
        </p:nvSpPr>
        <p:spPr>
          <a:xfrm>
            <a:off x="6001575" y="224457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9" name="Google Shape;379;p23"/>
          <p:cNvSpPr txBox="1">
            <a:spLocks noGrp="1"/>
          </p:cNvSpPr>
          <p:nvPr>
            <p:ph type="title" idx="6"/>
          </p:nvPr>
        </p:nvSpPr>
        <p:spPr>
          <a:xfrm>
            <a:off x="866325" y="35065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subTitle" idx="7"/>
          </p:nvPr>
        </p:nvSpPr>
        <p:spPr>
          <a:xfrm>
            <a:off x="866325" y="385742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1" name="Google Shape;381;p23"/>
          <p:cNvSpPr txBox="1">
            <a:spLocks noGrp="1"/>
          </p:cNvSpPr>
          <p:nvPr>
            <p:ph type="title" idx="8"/>
          </p:nvPr>
        </p:nvSpPr>
        <p:spPr>
          <a:xfrm>
            <a:off x="3433950" y="35065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2" name="Google Shape;382;p23"/>
          <p:cNvSpPr txBox="1">
            <a:spLocks noGrp="1"/>
          </p:cNvSpPr>
          <p:nvPr>
            <p:ph type="subTitle" idx="9"/>
          </p:nvPr>
        </p:nvSpPr>
        <p:spPr>
          <a:xfrm>
            <a:off x="3433950" y="385742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3" name="Google Shape;383;p23"/>
          <p:cNvSpPr txBox="1">
            <a:spLocks noGrp="1"/>
          </p:cNvSpPr>
          <p:nvPr>
            <p:ph type="title" idx="13"/>
          </p:nvPr>
        </p:nvSpPr>
        <p:spPr>
          <a:xfrm>
            <a:off x="6001575" y="35065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4" name="Google Shape;384;p23"/>
          <p:cNvSpPr txBox="1">
            <a:spLocks noGrp="1"/>
          </p:cNvSpPr>
          <p:nvPr>
            <p:ph type="subTitle" idx="14"/>
          </p:nvPr>
        </p:nvSpPr>
        <p:spPr>
          <a:xfrm>
            <a:off x="6001575" y="385742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5" name="Google Shape;385;p23"/>
          <p:cNvSpPr txBox="1">
            <a:spLocks noGrp="1"/>
          </p:cNvSpPr>
          <p:nvPr>
            <p:ph type="title" idx="15"/>
          </p:nvPr>
        </p:nvSpPr>
        <p:spPr>
          <a:xfrm>
            <a:off x="1655575" y="621350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_AND_BODY_2_2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>
            <a:spLocks noGrp="1"/>
          </p:cNvSpPr>
          <p:nvPr>
            <p:ph type="title"/>
          </p:nvPr>
        </p:nvSpPr>
        <p:spPr>
          <a:xfrm>
            <a:off x="989600" y="3135104"/>
            <a:ext cx="1838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ubTitle" idx="1"/>
          </p:nvPr>
        </p:nvSpPr>
        <p:spPr>
          <a:xfrm>
            <a:off x="1046125" y="3646975"/>
            <a:ext cx="17256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9" name="Google Shape;389;p24"/>
          <p:cNvSpPr txBox="1">
            <a:spLocks noGrp="1"/>
          </p:cNvSpPr>
          <p:nvPr>
            <p:ph type="title" idx="2"/>
          </p:nvPr>
        </p:nvSpPr>
        <p:spPr>
          <a:xfrm>
            <a:off x="3652650" y="3135104"/>
            <a:ext cx="1838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0" name="Google Shape;390;p24"/>
          <p:cNvSpPr txBox="1">
            <a:spLocks noGrp="1"/>
          </p:cNvSpPr>
          <p:nvPr>
            <p:ph type="subTitle" idx="3"/>
          </p:nvPr>
        </p:nvSpPr>
        <p:spPr>
          <a:xfrm>
            <a:off x="3713425" y="3646975"/>
            <a:ext cx="17256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1" name="Google Shape;391;p24"/>
          <p:cNvSpPr txBox="1">
            <a:spLocks noGrp="1"/>
          </p:cNvSpPr>
          <p:nvPr>
            <p:ph type="title" idx="4"/>
          </p:nvPr>
        </p:nvSpPr>
        <p:spPr>
          <a:xfrm>
            <a:off x="6315700" y="3135104"/>
            <a:ext cx="1838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2" name="Google Shape;392;p24"/>
          <p:cNvSpPr txBox="1">
            <a:spLocks noGrp="1"/>
          </p:cNvSpPr>
          <p:nvPr>
            <p:ph type="subTitle" idx="5"/>
          </p:nvPr>
        </p:nvSpPr>
        <p:spPr>
          <a:xfrm>
            <a:off x="6372275" y="3646975"/>
            <a:ext cx="17256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title" idx="6"/>
          </p:nvPr>
        </p:nvSpPr>
        <p:spPr>
          <a:xfrm>
            <a:off x="1655575" y="621350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94" name="Google Shape;394;p24"/>
          <p:cNvCxnSpPr/>
          <p:nvPr/>
        </p:nvCxnSpPr>
        <p:spPr>
          <a:xfrm>
            <a:off x="400050" y="-9525"/>
            <a:ext cx="0" cy="5172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5" name="Google Shape;395;p24"/>
          <p:cNvGrpSpPr/>
          <p:nvPr/>
        </p:nvGrpSpPr>
        <p:grpSpPr>
          <a:xfrm>
            <a:off x="8323503" y="-66600"/>
            <a:ext cx="1212437" cy="887103"/>
            <a:chOff x="8323503" y="-66600"/>
            <a:chExt cx="1212437" cy="887103"/>
          </a:xfrm>
        </p:grpSpPr>
        <p:grpSp>
          <p:nvGrpSpPr>
            <p:cNvPr id="396" name="Google Shape;396;p24"/>
            <p:cNvGrpSpPr/>
            <p:nvPr/>
          </p:nvGrpSpPr>
          <p:grpSpPr>
            <a:xfrm rot="5400000">
              <a:off x="8558703" y="-156734"/>
              <a:ext cx="742037" cy="1212437"/>
              <a:chOff x="403357" y="-16594"/>
              <a:chExt cx="742037" cy="1212437"/>
            </a:xfrm>
          </p:grpSpPr>
          <p:sp>
            <p:nvSpPr>
              <p:cNvPr id="397" name="Google Shape;397;p24"/>
              <p:cNvSpPr/>
              <p:nvPr/>
            </p:nvSpPr>
            <p:spPr>
              <a:xfrm rot="-5400000">
                <a:off x="566325" y="616868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8" name="Google Shape;398;p24"/>
              <p:cNvCxnSpPr/>
              <p:nvPr/>
            </p:nvCxnSpPr>
            <p:spPr>
              <a:xfrm rot="10800000">
                <a:off x="1145394" y="-16594"/>
                <a:ext cx="0" cy="790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99" name="Google Shape;399;p24"/>
            <p:cNvCxnSpPr/>
            <p:nvPr/>
          </p:nvCxnSpPr>
          <p:spPr>
            <a:xfrm rot="10800000">
              <a:off x="8323644" y="-66600"/>
              <a:ext cx="0" cy="219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BIG_NUMBER_1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"/>
          <p:cNvSpPr txBox="1">
            <a:spLocks noGrp="1"/>
          </p:cNvSpPr>
          <p:nvPr>
            <p:ph type="subTitle" idx="1"/>
          </p:nvPr>
        </p:nvSpPr>
        <p:spPr>
          <a:xfrm>
            <a:off x="1289949" y="2599952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2"/>
          </p:nvPr>
        </p:nvSpPr>
        <p:spPr>
          <a:xfrm>
            <a:off x="1289949" y="3854937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3"/>
          </p:nvPr>
        </p:nvSpPr>
        <p:spPr>
          <a:xfrm>
            <a:off x="5965575" y="2599952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4" name="Google Shape;404;p25"/>
          <p:cNvSpPr txBox="1">
            <a:spLocks noGrp="1"/>
          </p:cNvSpPr>
          <p:nvPr>
            <p:ph type="subTitle" idx="4"/>
          </p:nvPr>
        </p:nvSpPr>
        <p:spPr>
          <a:xfrm>
            <a:off x="5965575" y="3854937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title"/>
          </p:nvPr>
        </p:nvSpPr>
        <p:spPr>
          <a:xfrm>
            <a:off x="1289953" y="3423220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6" name="Google Shape;406;p25"/>
          <p:cNvSpPr txBox="1">
            <a:spLocks noGrp="1"/>
          </p:cNvSpPr>
          <p:nvPr>
            <p:ph type="title" idx="5"/>
          </p:nvPr>
        </p:nvSpPr>
        <p:spPr>
          <a:xfrm>
            <a:off x="1289949" y="2168225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7" name="Google Shape;407;p25"/>
          <p:cNvSpPr txBox="1">
            <a:spLocks noGrp="1"/>
          </p:cNvSpPr>
          <p:nvPr>
            <p:ph type="title" idx="6"/>
          </p:nvPr>
        </p:nvSpPr>
        <p:spPr>
          <a:xfrm>
            <a:off x="5965576" y="2168225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8" name="Google Shape;408;p25"/>
          <p:cNvSpPr txBox="1">
            <a:spLocks noGrp="1"/>
          </p:cNvSpPr>
          <p:nvPr>
            <p:ph type="title" idx="7"/>
          </p:nvPr>
        </p:nvSpPr>
        <p:spPr>
          <a:xfrm>
            <a:off x="5965576" y="3423220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9" name="Google Shape;409;p25"/>
          <p:cNvSpPr txBox="1">
            <a:spLocks noGrp="1"/>
          </p:cNvSpPr>
          <p:nvPr>
            <p:ph type="title" idx="8"/>
          </p:nvPr>
        </p:nvSpPr>
        <p:spPr>
          <a:xfrm>
            <a:off x="1655575" y="611825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5"/>
          <p:cNvGrpSpPr/>
          <p:nvPr/>
        </p:nvGrpSpPr>
        <p:grpSpPr>
          <a:xfrm>
            <a:off x="-334837" y="-1038066"/>
            <a:ext cx="9948100" cy="6810897"/>
            <a:chOff x="-334837" y="-1038066"/>
            <a:chExt cx="9948100" cy="6810897"/>
          </a:xfrm>
        </p:grpSpPr>
        <p:sp>
          <p:nvSpPr>
            <p:cNvPr id="411" name="Google Shape;411;p25"/>
            <p:cNvSpPr/>
            <p:nvPr/>
          </p:nvSpPr>
          <p:spPr>
            <a:xfrm flipH="1">
              <a:off x="8323488" y="4420623"/>
              <a:ext cx="1127845" cy="741937"/>
            </a:xfrm>
            <a:custGeom>
              <a:avLst/>
              <a:gdLst/>
              <a:ahLst/>
              <a:cxnLst/>
              <a:rect l="l" t="t" r="r" b="b"/>
              <a:pathLst>
                <a:path w="69760" h="46033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25"/>
            <p:cNvGrpSpPr/>
            <p:nvPr/>
          </p:nvGrpSpPr>
          <p:grpSpPr>
            <a:xfrm>
              <a:off x="-334837" y="-123600"/>
              <a:ext cx="741943" cy="946697"/>
              <a:chOff x="-334837" y="-123600"/>
              <a:chExt cx="741943" cy="946697"/>
            </a:xfrm>
          </p:grpSpPr>
          <p:sp>
            <p:nvSpPr>
              <p:cNvPr id="413" name="Google Shape;413;p25"/>
              <p:cNvSpPr/>
              <p:nvPr/>
            </p:nvSpPr>
            <p:spPr>
              <a:xfrm rot="-5400000">
                <a:off x="-171869" y="244122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4" name="Google Shape;414;p25"/>
              <p:cNvCxnSpPr/>
              <p:nvPr/>
            </p:nvCxnSpPr>
            <p:spPr>
              <a:xfrm rot="10800000">
                <a:off x="407105" y="-123600"/>
                <a:ext cx="0" cy="530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5" name="Google Shape;415;p25"/>
            <p:cNvGrpSpPr/>
            <p:nvPr/>
          </p:nvGrpSpPr>
          <p:grpSpPr>
            <a:xfrm>
              <a:off x="-52500" y="4322997"/>
              <a:ext cx="876363" cy="1449834"/>
              <a:chOff x="-52500" y="4322997"/>
              <a:chExt cx="876363" cy="1449834"/>
            </a:xfrm>
          </p:grpSpPr>
          <p:sp>
            <p:nvSpPr>
              <p:cNvPr id="416" name="Google Shape;416;p25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7" name="Google Shape;417;p25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" name="Google Shape;418;p25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9" name="Google Shape;419;p25"/>
            <p:cNvGrpSpPr/>
            <p:nvPr/>
          </p:nvGrpSpPr>
          <p:grpSpPr>
            <a:xfrm rot="10800000">
              <a:off x="8736900" y="-1038066"/>
              <a:ext cx="876363" cy="1449834"/>
              <a:chOff x="-52500" y="4322997"/>
              <a:chExt cx="876363" cy="1449834"/>
            </a:xfrm>
          </p:grpSpPr>
          <p:sp>
            <p:nvSpPr>
              <p:cNvPr id="420" name="Google Shape;420;p25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1" name="Google Shape;421;p25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Google Shape;422;p25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ITLE_AND_BODY_2_2_1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6"/>
          <p:cNvSpPr txBox="1">
            <a:spLocks noGrp="1"/>
          </p:cNvSpPr>
          <p:nvPr>
            <p:ph type="title"/>
          </p:nvPr>
        </p:nvSpPr>
        <p:spPr>
          <a:xfrm>
            <a:off x="944500" y="3590603"/>
            <a:ext cx="30126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5" name="Google Shape;425;p26"/>
          <p:cNvSpPr txBox="1">
            <a:spLocks noGrp="1"/>
          </p:cNvSpPr>
          <p:nvPr>
            <p:ph type="subTitle" idx="1"/>
          </p:nvPr>
        </p:nvSpPr>
        <p:spPr>
          <a:xfrm>
            <a:off x="944500" y="2190206"/>
            <a:ext cx="3012600" cy="1324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6" name="Google Shape;426;p26"/>
          <p:cNvSpPr txBox="1">
            <a:spLocks noGrp="1"/>
          </p:cNvSpPr>
          <p:nvPr>
            <p:ph type="title" idx="2"/>
          </p:nvPr>
        </p:nvSpPr>
        <p:spPr>
          <a:xfrm>
            <a:off x="5186681" y="3589664"/>
            <a:ext cx="30126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7" name="Google Shape;427;p26"/>
          <p:cNvSpPr txBox="1">
            <a:spLocks noGrp="1"/>
          </p:cNvSpPr>
          <p:nvPr>
            <p:ph type="subTitle" idx="3"/>
          </p:nvPr>
        </p:nvSpPr>
        <p:spPr>
          <a:xfrm>
            <a:off x="5186676" y="2189266"/>
            <a:ext cx="3012600" cy="1324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8" name="Google Shape;428;p26"/>
          <p:cNvSpPr txBox="1">
            <a:spLocks noGrp="1"/>
          </p:cNvSpPr>
          <p:nvPr>
            <p:ph type="title" idx="4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6"/>
          <p:cNvGrpSpPr/>
          <p:nvPr/>
        </p:nvGrpSpPr>
        <p:grpSpPr>
          <a:xfrm>
            <a:off x="8323511" y="-330175"/>
            <a:ext cx="1596364" cy="743726"/>
            <a:chOff x="8323511" y="-330175"/>
            <a:chExt cx="1596364" cy="743726"/>
          </a:xfrm>
        </p:grpSpPr>
        <p:sp>
          <p:nvSpPr>
            <p:cNvPr id="430" name="Google Shape;430;p26"/>
            <p:cNvSpPr/>
            <p:nvPr/>
          </p:nvSpPr>
          <p:spPr>
            <a:xfrm>
              <a:off x="8323511" y="-330175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1" name="Google Shape;431;p26"/>
            <p:cNvCxnSpPr/>
            <p:nvPr/>
          </p:nvCxnSpPr>
          <p:spPr>
            <a:xfrm>
              <a:off x="8705175" y="413552"/>
              <a:ext cx="121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2" name="Google Shape;432;p26"/>
          <p:cNvCxnSpPr/>
          <p:nvPr/>
        </p:nvCxnSpPr>
        <p:spPr>
          <a:xfrm>
            <a:off x="-46412" y="4619195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3">
  <p:cSld name="TITLE_ONLY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7"/>
          <p:cNvSpPr txBox="1">
            <a:spLocks noGrp="1"/>
          </p:cNvSpPr>
          <p:nvPr>
            <p:ph type="title"/>
          </p:nvPr>
        </p:nvSpPr>
        <p:spPr>
          <a:xfrm>
            <a:off x="841500" y="614900"/>
            <a:ext cx="3308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27"/>
          <p:cNvSpPr txBox="1">
            <a:spLocks noGrp="1"/>
          </p:cNvSpPr>
          <p:nvPr>
            <p:ph type="subTitle" idx="1"/>
          </p:nvPr>
        </p:nvSpPr>
        <p:spPr>
          <a:xfrm>
            <a:off x="4913475" y="3723963"/>
            <a:ext cx="34827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6" name="Google Shape;436;p27"/>
          <p:cNvSpPr txBox="1">
            <a:spLocks noGrp="1"/>
          </p:cNvSpPr>
          <p:nvPr>
            <p:ph type="title" idx="2"/>
          </p:nvPr>
        </p:nvSpPr>
        <p:spPr>
          <a:xfrm>
            <a:off x="4913477" y="3292250"/>
            <a:ext cx="3482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7" name="Google Shape;437;p27"/>
          <p:cNvSpPr txBox="1">
            <a:spLocks noGrp="1"/>
          </p:cNvSpPr>
          <p:nvPr>
            <p:ph type="subTitle" idx="3"/>
          </p:nvPr>
        </p:nvSpPr>
        <p:spPr>
          <a:xfrm>
            <a:off x="4913475" y="2718366"/>
            <a:ext cx="34827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8" name="Google Shape;438;p27"/>
          <p:cNvSpPr txBox="1">
            <a:spLocks noGrp="1"/>
          </p:cNvSpPr>
          <p:nvPr>
            <p:ph type="title" idx="4"/>
          </p:nvPr>
        </p:nvSpPr>
        <p:spPr>
          <a:xfrm>
            <a:off x="4913477" y="2286663"/>
            <a:ext cx="3482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9" name="Google Shape;439;p27"/>
          <p:cNvSpPr/>
          <p:nvPr/>
        </p:nvSpPr>
        <p:spPr>
          <a:xfrm flipH="1">
            <a:off x="8323488" y="4420623"/>
            <a:ext cx="1127845" cy="741937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" name="Google Shape;440;p27"/>
          <p:cNvGrpSpPr/>
          <p:nvPr/>
        </p:nvGrpSpPr>
        <p:grpSpPr>
          <a:xfrm>
            <a:off x="-334836" y="-534925"/>
            <a:ext cx="741943" cy="946697"/>
            <a:chOff x="-334837" y="-123600"/>
            <a:chExt cx="741943" cy="946697"/>
          </a:xfrm>
        </p:grpSpPr>
        <p:sp>
          <p:nvSpPr>
            <p:cNvPr id="441" name="Google Shape;441;p27"/>
            <p:cNvSpPr/>
            <p:nvPr/>
          </p:nvSpPr>
          <p:spPr>
            <a:xfrm rot="-5400000">
              <a:off x="-171869" y="244122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2" name="Google Shape;442;p27"/>
            <p:cNvCxnSpPr/>
            <p:nvPr/>
          </p:nvCxnSpPr>
          <p:spPr>
            <a:xfrm rot="10800000">
              <a:off x="407105" y="-123600"/>
              <a:ext cx="0" cy="530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3" name="Google Shape;443;p27"/>
          <p:cNvGrpSpPr/>
          <p:nvPr/>
        </p:nvGrpSpPr>
        <p:grpSpPr>
          <a:xfrm>
            <a:off x="6195400" y="-251362"/>
            <a:ext cx="2942128" cy="1586007"/>
            <a:chOff x="6195400" y="-251362"/>
            <a:chExt cx="2942128" cy="1586007"/>
          </a:xfrm>
        </p:grpSpPr>
        <p:grpSp>
          <p:nvGrpSpPr>
            <p:cNvPr id="444" name="Google Shape;444;p27"/>
            <p:cNvGrpSpPr/>
            <p:nvPr/>
          </p:nvGrpSpPr>
          <p:grpSpPr>
            <a:xfrm rot="10800000">
              <a:off x="6195400" y="-251362"/>
              <a:ext cx="876363" cy="1449834"/>
              <a:chOff x="-52500" y="4322997"/>
              <a:chExt cx="876363" cy="1449834"/>
            </a:xfrm>
          </p:grpSpPr>
          <p:sp>
            <p:nvSpPr>
              <p:cNvPr id="445" name="Google Shape;445;p27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46" name="Google Shape;446;p27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" name="Google Shape;447;p27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8" name="Google Shape;448;p27"/>
            <p:cNvGrpSpPr/>
            <p:nvPr/>
          </p:nvGrpSpPr>
          <p:grpSpPr>
            <a:xfrm rot="5400000">
              <a:off x="7946450" y="143566"/>
              <a:ext cx="273654" cy="2108503"/>
              <a:chOff x="690250" y="13225"/>
              <a:chExt cx="273654" cy="2108503"/>
            </a:xfrm>
          </p:grpSpPr>
          <p:sp>
            <p:nvSpPr>
              <p:cNvPr id="449" name="Google Shape;449;p27"/>
              <p:cNvSpPr/>
              <p:nvPr/>
            </p:nvSpPr>
            <p:spPr>
              <a:xfrm>
                <a:off x="797131" y="1121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7"/>
              <p:cNvSpPr/>
              <p:nvPr/>
            </p:nvSpPr>
            <p:spPr>
              <a:xfrm>
                <a:off x="690250" y="13225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51" name="Google Shape;451;p27"/>
              <p:cNvCxnSpPr/>
              <p:nvPr/>
            </p:nvCxnSpPr>
            <p:spPr>
              <a:xfrm rot="-5400000">
                <a:off x="-30191" y="1264478"/>
                <a:ext cx="1714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52" name="Google Shape;452;p27"/>
          <p:cNvGrpSpPr/>
          <p:nvPr/>
        </p:nvGrpSpPr>
        <p:grpSpPr>
          <a:xfrm rot="5400000">
            <a:off x="8425877" y="-432550"/>
            <a:ext cx="741943" cy="946697"/>
            <a:chOff x="-334837" y="-123600"/>
            <a:chExt cx="741943" cy="946697"/>
          </a:xfrm>
        </p:grpSpPr>
        <p:sp>
          <p:nvSpPr>
            <p:cNvPr id="453" name="Google Shape;453;p27"/>
            <p:cNvSpPr/>
            <p:nvPr/>
          </p:nvSpPr>
          <p:spPr>
            <a:xfrm rot="-5400000">
              <a:off x="-171869" y="244122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4" name="Google Shape;454;p27"/>
            <p:cNvCxnSpPr/>
            <p:nvPr/>
          </p:nvCxnSpPr>
          <p:spPr>
            <a:xfrm rot="10800000">
              <a:off x="407105" y="-123600"/>
              <a:ext cx="0" cy="530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1940675" y="2571750"/>
            <a:ext cx="526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3"/>
          <p:cNvSpPr txBox="1">
            <a:spLocks noGrp="1"/>
          </p:cNvSpPr>
          <p:nvPr>
            <p:ph type="subTitle" idx="1"/>
          </p:nvPr>
        </p:nvSpPr>
        <p:spPr>
          <a:xfrm>
            <a:off x="1860800" y="3444025"/>
            <a:ext cx="5422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1" name="Google Shape;111;p3"/>
          <p:cNvCxnSpPr/>
          <p:nvPr/>
        </p:nvCxnSpPr>
        <p:spPr>
          <a:xfrm>
            <a:off x="-39950" y="4625657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3"/>
          <p:cNvSpPr/>
          <p:nvPr/>
        </p:nvSpPr>
        <p:spPr>
          <a:xfrm>
            <a:off x="7421447" y="-6"/>
            <a:ext cx="1739640" cy="1144380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flipH="1">
            <a:off x="-11418" y="-6"/>
            <a:ext cx="1739640" cy="1144380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>
            <a:off x="-37000" y="4743850"/>
            <a:ext cx="9188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ONE_COLUMN_TEXT_2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8"/>
          <p:cNvSpPr txBox="1">
            <a:spLocks noGrp="1"/>
          </p:cNvSpPr>
          <p:nvPr>
            <p:ph type="title"/>
          </p:nvPr>
        </p:nvSpPr>
        <p:spPr>
          <a:xfrm>
            <a:off x="1655575" y="613862"/>
            <a:ext cx="5832900" cy="9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8"/>
          <p:cNvSpPr txBox="1">
            <a:spLocks noGrp="1"/>
          </p:cNvSpPr>
          <p:nvPr>
            <p:ph type="subTitle" idx="1"/>
          </p:nvPr>
        </p:nvSpPr>
        <p:spPr>
          <a:xfrm>
            <a:off x="2830675" y="1695225"/>
            <a:ext cx="3482700" cy="11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8" name="Google Shape;458;p28"/>
          <p:cNvSpPr txBox="1"/>
          <p:nvPr/>
        </p:nvSpPr>
        <p:spPr>
          <a:xfrm>
            <a:off x="2544025" y="3833449"/>
            <a:ext cx="40560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, infographics &amp; images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 and illustrations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000" b="1">
              <a:solidFill>
                <a:schemeClr val="accen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459" name="Google Shape;459;p28"/>
          <p:cNvGrpSpPr/>
          <p:nvPr/>
        </p:nvGrpSpPr>
        <p:grpSpPr>
          <a:xfrm>
            <a:off x="8600077" y="12"/>
            <a:ext cx="273654" cy="2906463"/>
            <a:chOff x="270152" y="9537"/>
            <a:chExt cx="273654" cy="2906463"/>
          </a:xfrm>
        </p:grpSpPr>
        <p:grpSp>
          <p:nvGrpSpPr>
            <p:cNvPr id="460" name="Google Shape;460;p28"/>
            <p:cNvGrpSpPr/>
            <p:nvPr/>
          </p:nvGrpSpPr>
          <p:grpSpPr>
            <a:xfrm>
              <a:off x="270152" y="9537"/>
              <a:ext cx="273654" cy="393837"/>
              <a:chOff x="274914" y="8562"/>
              <a:chExt cx="273654" cy="393837"/>
            </a:xfrm>
          </p:grpSpPr>
          <p:sp>
            <p:nvSpPr>
              <p:cNvPr id="461" name="Google Shape;461;p28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63" name="Google Shape;463;p28"/>
            <p:cNvCxnSpPr/>
            <p:nvPr/>
          </p:nvCxnSpPr>
          <p:spPr>
            <a:xfrm rot="10800000">
              <a:off x="407100" y="414300"/>
              <a:ext cx="0" cy="2501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4" name="Google Shape;464;p28"/>
          <p:cNvGrpSpPr/>
          <p:nvPr/>
        </p:nvGrpSpPr>
        <p:grpSpPr>
          <a:xfrm rot="10800000" flipH="1">
            <a:off x="8319973" y="2873159"/>
            <a:ext cx="416930" cy="1452634"/>
            <a:chOff x="408008" y="4320197"/>
            <a:chExt cx="416930" cy="1452634"/>
          </a:xfrm>
        </p:grpSpPr>
        <p:sp>
          <p:nvSpPr>
            <p:cNvPr id="465" name="Google Shape;465;p28"/>
            <p:cNvSpPr/>
            <p:nvPr/>
          </p:nvSpPr>
          <p:spPr>
            <a:xfrm rot="10800000">
              <a:off x="408008" y="432019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6" name="Google Shape;466;p28"/>
            <p:cNvCxnSpPr/>
            <p:nvPr/>
          </p:nvCxnSpPr>
          <p:spPr>
            <a:xfrm rot="10800000">
              <a:off x="824938" y="5062131"/>
              <a:ext cx="0" cy="710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7" name="Google Shape;467;p28"/>
          <p:cNvGrpSpPr/>
          <p:nvPr/>
        </p:nvGrpSpPr>
        <p:grpSpPr>
          <a:xfrm flipH="1">
            <a:off x="7957972" y="4325809"/>
            <a:ext cx="416007" cy="1449834"/>
            <a:chOff x="407095" y="4322997"/>
            <a:chExt cx="416007" cy="1449834"/>
          </a:xfrm>
        </p:grpSpPr>
        <p:sp>
          <p:nvSpPr>
            <p:cNvPr id="468" name="Google Shape;468;p28"/>
            <p:cNvSpPr/>
            <p:nvPr/>
          </p:nvSpPr>
          <p:spPr>
            <a:xfrm rot="10800000">
              <a:off x="407095" y="432299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9" name="Google Shape;469;p28"/>
            <p:cNvCxnSpPr/>
            <p:nvPr/>
          </p:nvCxnSpPr>
          <p:spPr>
            <a:xfrm rot="10800000">
              <a:off x="823088" y="5062131"/>
              <a:ext cx="0" cy="710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0" name="Google Shape;470;p28"/>
          <p:cNvSpPr/>
          <p:nvPr/>
        </p:nvSpPr>
        <p:spPr>
          <a:xfrm rot="5400000">
            <a:off x="-2399275" y="2350075"/>
            <a:ext cx="5182200" cy="4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Google Shape;471;p28"/>
          <p:cNvGrpSpPr/>
          <p:nvPr/>
        </p:nvGrpSpPr>
        <p:grpSpPr>
          <a:xfrm>
            <a:off x="505625" y="-89200"/>
            <a:ext cx="7388785" cy="5524475"/>
            <a:chOff x="505625" y="-394000"/>
            <a:chExt cx="7388785" cy="5524475"/>
          </a:xfrm>
        </p:grpSpPr>
        <p:grpSp>
          <p:nvGrpSpPr>
            <p:cNvPr id="472" name="Google Shape;472;p28"/>
            <p:cNvGrpSpPr/>
            <p:nvPr/>
          </p:nvGrpSpPr>
          <p:grpSpPr>
            <a:xfrm>
              <a:off x="505625" y="411266"/>
              <a:ext cx="1951583" cy="4719209"/>
              <a:chOff x="505625" y="411266"/>
              <a:chExt cx="1951583" cy="4719209"/>
            </a:xfrm>
          </p:grpSpPr>
          <p:grpSp>
            <p:nvGrpSpPr>
              <p:cNvPr id="473" name="Google Shape;473;p28"/>
              <p:cNvGrpSpPr/>
              <p:nvPr/>
            </p:nvGrpSpPr>
            <p:grpSpPr>
              <a:xfrm>
                <a:off x="1273422" y="1135678"/>
                <a:ext cx="1183786" cy="1574424"/>
                <a:chOff x="1655300" y="1940050"/>
                <a:chExt cx="1183786" cy="1574424"/>
              </a:xfrm>
            </p:grpSpPr>
            <p:sp>
              <p:nvSpPr>
                <p:cNvPr id="474" name="Google Shape;474;p28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28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28"/>
                <p:cNvSpPr/>
                <p:nvPr/>
              </p:nvSpPr>
              <p:spPr>
                <a:xfrm rot="10800000" flipH="1">
                  <a:off x="2423080" y="2386808"/>
                  <a:ext cx="416007" cy="752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77" name="Google Shape;477;p28"/>
                <p:cNvCxnSpPr/>
                <p:nvPr/>
              </p:nvCxnSpPr>
              <p:spPr>
                <a:xfrm rot="10800000">
                  <a:off x="1655300" y="1940050"/>
                  <a:ext cx="0" cy="862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78" name="Google Shape;478;p28"/>
              <p:cNvCxnSpPr/>
              <p:nvPr/>
            </p:nvCxnSpPr>
            <p:spPr>
              <a:xfrm>
                <a:off x="505625" y="1085575"/>
                <a:ext cx="0" cy="4044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79" name="Google Shape;479;p28"/>
              <p:cNvGrpSpPr/>
              <p:nvPr/>
            </p:nvGrpSpPr>
            <p:grpSpPr>
              <a:xfrm rot="10800000" flipH="1">
                <a:off x="505634" y="411266"/>
                <a:ext cx="767780" cy="1574424"/>
                <a:chOff x="1655300" y="1940050"/>
                <a:chExt cx="767780" cy="1574424"/>
              </a:xfrm>
            </p:grpSpPr>
            <p:sp>
              <p:nvSpPr>
                <p:cNvPr id="480" name="Google Shape;480;p28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28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82" name="Google Shape;482;p28"/>
                <p:cNvCxnSpPr/>
                <p:nvPr/>
              </p:nvCxnSpPr>
              <p:spPr>
                <a:xfrm rot="10800000">
                  <a:off x="1655300" y="1940050"/>
                  <a:ext cx="0" cy="862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83" name="Google Shape;483;p28"/>
            <p:cNvGrpSpPr/>
            <p:nvPr/>
          </p:nvGrpSpPr>
          <p:grpSpPr>
            <a:xfrm>
              <a:off x="2463225" y="-394000"/>
              <a:ext cx="5431185" cy="3510266"/>
              <a:chOff x="2463225" y="-394000"/>
              <a:chExt cx="5431185" cy="3510266"/>
            </a:xfrm>
          </p:grpSpPr>
          <p:cxnSp>
            <p:nvCxnSpPr>
              <p:cNvPr id="484" name="Google Shape;484;p28"/>
              <p:cNvCxnSpPr/>
              <p:nvPr/>
            </p:nvCxnSpPr>
            <p:spPr>
              <a:xfrm>
                <a:off x="2463225" y="1583000"/>
                <a:ext cx="4195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85" name="Google Shape;485;p28"/>
              <p:cNvGrpSpPr/>
              <p:nvPr/>
            </p:nvGrpSpPr>
            <p:grpSpPr>
              <a:xfrm>
                <a:off x="7075035" y="-394000"/>
                <a:ext cx="819375" cy="3510266"/>
                <a:chOff x="7486512" y="-1857850"/>
                <a:chExt cx="819375" cy="3510266"/>
              </a:xfrm>
            </p:grpSpPr>
            <p:sp>
              <p:nvSpPr>
                <p:cNvPr id="486" name="Google Shape;486;p28"/>
                <p:cNvSpPr/>
                <p:nvPr/>
              </p:nvSpPr>
              <p:spPr>
                <a:xfrm>
                  <a:off x="7488474" y="910473"/>
                  <a:ext cx="416007" cy="7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28"/>
                <p:cNvSpPr/>
                <p:nvPr/>
              </p:nvSpPr>
              <p:spPr>
                <a:xfrm flipH="1">
                  <a:off x="7889874" y="910473"/>
                  <a:ext cx="416007" cy="7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88" name="Google Shape;488;p28"/>
                <p:cNvCxnSpPr/>
                <p:nvPr/>
              </p:nvCxnSpPr>
              <p:spPr>
                <a:xfrm rot="10800000">
                  <a:off x="7486512" y="495050"/>
                  <a:ext cx="0" cy="44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9" name="Google Shape;489;p28"/>
                <p:cNvCxnSpPr/>
                <p:nvPr/>
              </p:nvCxnSpPr>
              <p:spPr>
                <a:xfrm rot="10800000">
                  <a:off x="8305887" y="-1857850"/>
                  <a:ext cx="0" cy="2794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90" name="Google Shape;490;p28"/>
              <p:cNvSpPr/>
              <p:nvPr/>
            </p:nvSpPr>
            <p:spPr>
              <a:xfrm rot="10800000">
                <a:off x="6659022" y="1583147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ONE_COLUMN_TEXT_2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">
    <p:bg>
      <p:bgPr>
        <a:solidFill>
          <a:schemeClr val="lt2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88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1"/>
          </a:xfrm>
        </p:spPr>
        <p:txBody>
          <a:bodyPr/>
          <a:lstStyle>
            <a:lvl1pPr marL="0" indent="0" algn="ctr">
              <a:buNone/>
              <a:defRPr sz="1553"/>
            </a:lvl1pPr>
            <a:lvl2pPr marL="295899" indent="0" algn="ctr">
              <a:buNone/>
              <a:defRPr sz="1294"/>
            </a:lvl2pPr>
            <a:lvl3pPr marL="591798" indent="0" algn="ctr">
              <a:buNone/>
              <a:defRPr sz="1165"/>
            </a:lvl3pPr>
            <a:lvl4pPr marL="887697" indent="0" algn="ctr">
              <a:buNone/>
              <a:defRPr sz="1036"/>
            </a:lvl4pPr>
            <a:lvl5pPr marL="1183596" indent="0" algn="ctr">
              <a:buNone/>
              <a:defRPr sz="1036"/>
            </a:lvl5pPr>
            <a:lvl6pPr marL="1479495" indent="0" algn="ctr">
              <a:buNone/>
              <a:defRPr sz="1036"/>
            </a:lvl6pPr>
            <a:lvl7pPr marL="1775394" indent="0" algn="ctr">
              <a:buNone/>
              <a:defRPr sz="1036"/>
            </a:lvl7pPr>
            <a:lvl8pPr marL="2071293" indent="0" algn="ctr">
              <a:buNone/>
              <a:defRPr sz="1036"/>
            </a:lvl8pPr>
            <a:lvl9pPr marL="2367192" indent="0" algn="ctr">
              <a:buNone/>
              <a:defRPr sz="103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8339-3BC6-4A49-9811-4DD5512A6BD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B734-0AFB-467D-8924-5C53D2CCB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85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8339-3BC6-4A49-9811-4DD5512A6BD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B734-0AFB-467D-8924-5C53D2CCB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159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388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1"/>
          </a:xfrm>
        </p:spPr>
        <p:txBody>
          <a:bodyPr/>
          <a:lstStyle>
            <a:lvl1pPr marL="0" indent="0">
              <a:buNone/>
              <a:defRPr sz="1553">
                <a:solidFill>
                  <a:schemeClr val="tx1">
                    <a:tint val="75000"/>
                  </a:schemeClr>
                </a:solidFill>
              </a:defRPr>
            </a:lvl1pPr>
            <a:lvl2pPr marL="295899" indent="0">
              <a:buNone/>
              <a:defRPr sz="1294">
                <a:solidFill>
                  <a:schemeClr val="tx1">
                    <a:tint val="75000"/>
                  </a:schemeClr>
                </a:solidFill>
              </a:defRPr>
            </a:lvl2pPr>
            <a:lvl3pPr marL="591798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3pPr>
            <a:lvl4pPr marL="887697" indent="0">
              <a:buNone/>
              <a:defRPr sz="1036">
                <a:solidFill>
                  <a:schemeClr val="tx1">
                    <a:tint val="75000"/>
                  </a:schemeClr>
                </a:solidFill>
              </a:defRPr>
            </a:lvl4pPr>
            <a:lvl5pPr marL="1183596" indent="0">
              <a:buNone/>
              <a:defRPr sz="1036">
                <a:solidFill>
                  <a:schemeClr val="tx1">
                    <a:tint val="75000"/>
                  </a:schemeClr>
                </a:solidFill>
              </a:defRPr>
            </a:lvl5pPr>
            <a:lvl6pPr marL="1479495" indent="0">
              <a:buNone/>
              <a:defRPr sz="1036">
                <a:solidFill>
                  <a:schemeClr val="tx1">
                    <a:tint val="75000"/>
                  </a:schemeClr>
                </a:solidFill>
              </a:defRPr>
            </a:lvl6pPr>
            <a:lvl7pPr marL="1775394" indent="0">
              <a:buNone/>
              <a:defRPr sz="1036">
                <a:solidFill>
                  <a:schemeClr val="tx1">
                    <a:tint val="75000"/>
                  </a:schemeClr>
                </a:solidFill>
              </a:defRPr>
            </a:lvl7pPr>
            <a:lvl8pPr marL="2071293" indent="0">
              <a:buNone/>
              <a:defRPr sz="1036">
                <a:solidFill>
                  <a:schemeClr val="tx1">
                    <a:tint val="75000"/>
                  </a:schemeClr>
                </a:solidFill>
              </a:defRPr>
            </a:lvl8pPr>
            <a:lvl9pPr marL="2367192" indent="0">
              <a:buNone/>
              <a:defRPr sz="10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8339-3BC6-4A49-9811-4DD5512A6BD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B734-0AFB-467D-8924-5C53D2CCB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550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8339-3BC6-4A49-9811-4DD5512A6BD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B734-0AFB-467D-8924-5C53D2CCB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58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553" b="1"/>
            </a:lvl1pPr>
            <a:lvl2pPr marL="295899" indent="0">
              <a:buNone/>
              <a:defRPr sz="1294" b="1"/>
            </a:lvl2pPr>
            <a:lvl3pPr marL="591798" indent="0">
              <a:buNone/>
              <a:defRPr sz="1165" b="1"/>
            </a:lvl3pPr>
            <a:lvl4pPr marL="887697" indent="0">
              <a:buNone/>
              <a:defRPr sz="1036" b="1"/>
            </a:lvl4pPr>
            <a:lvl5pPr marL="1183596" indent="0">
              <a:buNone/>
              <a:defRPr sz="1036" b="1"/>
            </a:lvl5pPr>
            <a:lvl6pPr marL="1479495" indent="0">
              <a:buNone/>
              <a:defRPr sz="1036" b="1"/>
            </a:lvl6pPr>
            <a:lvl7pPr marL="1775394" indent="0">
              <a:buNone/>
              <a:defRPr sz="1036" b="1"/>
            </a:lvl7pPr>
            <a:lvl8pPr marL="2071293" indent="0">
              <a:buNone/>
              <a:defRPr sz="1036" b="1"/>
            </a:lvl8pPr>
            <a:lvl9pPr marL="2367192" indent="0">
              <a:buNone/>
              <a:defRPr sz="10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553" b="1"/>
            </a:lvl1pPr>
            <a:lvl2pPr marL="295899" indent="0">
              <a:buNone/>
              <a:defRPr sz="1294" b="1"/>
            </a:lvl2pPr>
            <a:lvl3pPr marL="591798" indent="0">
              <a:buNone/>
              <a:defRPr sz="1165" b="1"/>
            </a:lvl3pPr>
            <a:lvl4pPr marL="887697" indent="0">
              <a:buNone/>
              <a:defRPr sz="1036" b="1"/>
            </a:lvl4pPr>
            <a:lvl5pPr marL="1183596" indent="0">
              <a:buNone/>
              <a:defRPr sz="1036" b="1"/>
            </a:lvl5pPr>
            <a:lvl6pPr marL="1479495" indent="0">
              <a:buNone/>
              <a:defRPr sz="1036" b="1"/>
            </a:lvl6pPr>
            <a:lvl7pPr marL="1775394" indent="0">
              <a:buNone/>
              <a:defRPr sz="1036" b="1"/>
            </a:lvl7pPr>
            <a:lvl8pPr marL="2071293" indent="0">
              <a:buNone/>
              <a:defRPr sz="1036" b="1"/>
            </a:lvl8pPr>
            <a:lvl9pPr marL="2367192" indent="0">
              <a:buNone/>
              <a:defRPr sz="10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8339-3BC6-4A49-9811-4DD5512A6BD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B734-0AFB-467D-8924-5C53D2CCB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409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8339-3BC6-4A49-9811-4DD5512A6BD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B734-0AFB-467D-8924-5C53D2CCB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692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8339-3BC6-4A49-9811-4DD5512A6BD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B734-0AFB-467D-8924-5C53D2CCB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8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>
            <a:spLocks noGrp="1"/>
          </p:cNvSpPr>
          <p:nvPr>
            <p:ph type="body" idx="1"/>
          </p:nvPr>
        </p:nvSpPr>
        <p:spPr>
          <a:xfrm>
            <a:off x="708250" y="1291149"/>
            <a:ext cx="7728000" cy="29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712700" y="618275"/>
            <a:ext cx="771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8" name="Google Shape;118;p4"/>
          <p:cNvGrpSpPr/>
          <p:nvPr/>
        </p:nvGrpSpPr>
        <p:grpSpPr>
          <a:xfrm flipH="1">
            <a:off x="-7590769" y="-338875"/>
            <a:ext cx="8739369" cy="742000"/>
            <a:chOff x="410231" y="402400"/>
            <a:chExt cx="8739369" cy="742000"/>
          </a:xfrm>
        </p:grpSpPr>
        <p:cxnSp>
          <p:nvCxnSpPr>
            <p:cNvPr id="119" name="Google Shape;119;p4"/>
            <p:cNvCxnSpPr/>
            <p:nvPr/>
          </p:nvCxnSpPr>
          <p:spPr>
            <a:xfrm>
              <a:off x="804800" y="1144400"/>
              <a:ext cx="8344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0" name="Google Shape;120;p4"/>
            <p:cNvSpPr/>
            <p:nvPr/>
          </p:nvSpPr>
          <p:spPr>
            <a:xfrm>
              <a:off x="410231" y="402400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1" name="Google Shape;121;p4"/>
          <p:cNvCxnSpPr/>
          <p:nvPr/>
        </p:nvCxnSpPr>
        <p:spPr>
          <a:xfrm>
            <a:off x="-39950" y="4873752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4"/>
          <p:cNvCxnSpPr/>
          <p:nvPr/>
        </p:nvCxnSpPr>
        <p:spPr>
          <a:xfrm>
            <a:off x="-39950" y="4625657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4"/>
          <p:cNvSpPr/>
          <p:nvPr/>
        </p:nvSpPr>
        <p:spPr>
          <a:xfrm>
            <a:off x="-37000" y="4743850"/>
            <a:ext cx="9188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07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071"/>
            </a:lvl1pPr>
            <a:lvl2pPr>
              <a:defRPr sz="1812"/>
            </a:lvl2pPr>
            <a:lvl3pPr>
              <a:defRPr sz="1553"/>
            </a:lvl3pPr>
            <a:lvl4pPr>
              <a:defRPr sz="1294"/>
            </a:lvl4pPr>
            <a:lvl5pPr>
              <a:defRPr sz="1294"/>
            </a:lvl5pPr>
            <a:lvl6pPr>
              <a:defRPr sz="1294"/>
            </a:lvl6pPr>
            <a:lvl7pPr>
              <a:defRPr sz="1294"/>
            </a:lvl7pPr>
            <a:lvl8pPr>
              <a:defRPr sz="1294"/>
            </a:lvl8pPr>
            <a:lvl9pPr>
              <a:defRPr sz="129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036"/>
            </a:lvl1pPr>
            <a:lvl2pPr marL="295899" indent="0">
              <a:buNone/>
              <a:defRPr sz="906"/>
            </a:lvl2pPr>
            <a:lvl3pPr marL="591798" indent="0">
              <a:buNone/>
              <a:defRPr sz="777"/>
            </a:lvl3pPr>
            <a:lvl4pPr marL="887697" indent="0">
              <a:buNone/>
              <a:defRPr sz="647"/>
            </a:lvl4pPr>
            <a:lvl5pPr marL="1183596" indent="0">
              <a:buNone/>
              <a:defRPr sz="647"/>
            </a:lvl5pPr>
            <a:lvl6pPr marL="1479495" indent="0">
              <a:buNone/>
              <a:defRPr sz="647"/>
            </a:lvl6pPr>
            <a:lvl7pPr marL="1775394" indent="0">
              <a:buNone/>
              <a:defRPr sz="647"/>
            </a:lvl7pPr>
            <a:lvl8pPr marL="2071293" indent="0">
              <a:buNone/>
              <a:defRPr sz="647"/>
            </a:lvl8pPr>
            <a:lvl9pPr marL="2367192" indent="0">
              <a:buNone/>
              <a:defRPr sz="64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8339-3BC6-4A49-9811-4DD5512A6BD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B734-0AFB-467D-8924-5C53D2CCB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598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07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071"/>
            </a:lvl1pPr>
            <a:lvl2pPr marL="295899" indent="0">
              <a:buNone/>
              <a:defRPr sz="1812"/>
            </a:lvl2pPr>
            <a:lvl3pPr marL="591798" indent="0">
              <a:buNone/>
              <a:defRPr sz="1553"/>
            </a:lvl3pPr>
            <a:lvl4pPr marL="887697" indent="0">
              <a:buNone/>
              <a:defRPr sz="1294"/>
            </a:lvl4pPr>
            <a:lvl5pPr marL="1183596" indent="0">
              <a:buNone/>
              <a:defRPr sz="1294"/>
            </a:lvl5pPr>
            <a:lvl6pPr marL="1479495" indent="0">
              <a:buNone/>
              <a:defRPr sz="1294"/>
            </a:lvl6pPr>
            <a:lvl7pPr marL="1775394" indent="0">
              <a:buNone/>
              <a:defRPr sz="1294"/>
            </a:lvl7pPr>
            <a:lvl8pPr marL="2071293" indent="0">
              <a:buNone/>
              <a:defRPr sz="1294"/>
            </a:lvl8pPr>
            <a:lvl9pPr marL="2367192" indent="0">
              <a:buNone/>
              <a:defRPr sz="129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036"/>
            </a:lvl1pPr>
            <a:lvl2pPr marL="295899" indent="0">
              <a:buNone/>
              <a:defRPr sz="906"/>
            </a:lvl2pPr>
            <a:lvl3pPr marL="591798" indent="0">
              <a:buNone/>
              <a:defRPr sz="777"/>
            </a:lvl3pPr>
            <a:lvl4pPr marL="887697" indent="0">
              <a:buNone/>
              <a:defRPr sz="647"/>
            </a:lvl4pPr>
            <a:lvl5pPr marL="1183596" indent="0">
              <a:buNone/>
              <a:defRPr sz="647"/>
            </a:lvl5pPr>
            <a:lvl6pPr marL="1479495" indent="0">
              <a:buNone/>
              <a:defRPr sz="647"/>
            </a:lvl6pPr>
            <a:lvl7pPr marL="1775394" indent="0">
              <a:buNone/>
              <a:defRPr sz="647"/>
            </a:lvl7pPr>
            <a:lvl8pPr marL="2071293" indent="0">
              <a:buNone/>
              <a:defRPr sz="647"/>
            </a:lvl8pPr>
            <a:lvl9pPr marL="2367192" indent="0">
              <a:buNone/>
              <a:defRPr sz="64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8339-3BC6-4A49-9811-4DD5512A6BD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B734-0AFB-467D-8924-5C53D2CCB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641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8339-3BC6-4A49-9811-4DD5512A6BD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B734-0AFB-467D-8924-5C53D2CCB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143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8339-3BC6-4A49-9811-4DD5512A6BD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B734-0AFB-467D-8924-5C53D2CCB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972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521900" y="1195625"/>
            <a:ext cx="4103100" cy="23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98400" y="3484345"/>
            <a:ext cx="2350200" cy="5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983209" y="2049387"/>
            <a:ext cx="316605" cy="590201"/>
            <a:chOff x="7975075" y="2414425"/>
            <a:chExt cx="340142" cy="634080"/>
          </a:xfrm>
        </p:grpSpPr>
        <p:sp>
          <p:nvSpPr>
            <p:cNvPr id="12" name="Google Shape;12;p2"/>
            <p:cNvSpPr/>
            <p:nvPr/>
          </p:nvSpPr>
          <p:spPr>
            <a:xfrm>
              <a:off x="7981111" y="2611449"/>
              <a:ext cx="199672" cy="437055"/>
            </a:xfrm>
            <a:custGeom>
              <a:avLst/>
              <a:gdLst/>
              <a:ahLst/>
              <a:cxnLst/>
              <a:rect l="l" t="t" r="r" b="b"/>
              <a:pathLst>
                <a:path w="3537" h="7742" extrusionOk="0">
                  <a:moveTo>
                    <a:pt x="0" y="0"/>
                  </a:moveTo>
                  <a:lnTo>
                    <a:pt x="0" y="2971"/>
                  </a:lnTo>
                  <a:lnTo>
                    <a:pt x="0" y="5984"/>
                  </a:lnTo>
                  <a:cubicBezTo>
                    <a:pt x="0" y="6968"/>
                    <a:pt x="795" y="7742"/>
                    <a:pt x="1758" y="7742"/>
                  </a:cubicBezTo>
                  <a:cubicBezTo>
                    <a:pt x="2741" y="7742"/>
                    <a:pt x="3536" y="6947"/>
                    <a:pt x="3536" y="5984"/>
                  </a:cubicBezTo>
                  <a:lnTo>
                    <a:pt x="3536" y="2971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975075" y="2414425"/>
              <a:ext cx="340142" cy="574367"/>
            </a:xfrm>
            <a:custGeom>
              <a:avLst/>
              <a:gdLst/>
              <a:ahLst/>
              <a:cxnLst/>
              <a:rect l="l" t="t" r="r" b="b"/>
              <a:pathLst>
                <a:path w="6320" h="10672" fill="none" extrusionOk="0">
                  <a:moveTo>
                    <a:pt x="5775" y="1"/>
                  </a:moveTo>
                  <a:lnTo>
                    <a:pt x="565" y="1"/>
                  </a:lnTo>
                  <a:cubicBezTo>
                    <a:pt x="272" y="1"/>
                    <a:pt x="0" y="252"/>
                    <a:pt x="0" y="566"/>
                  </a:cubicBezTo>
                  <a:cubicBezTo>
                    <a:pt x="0" y="880"/>
                    <a:pt x="272" y="1131"/>
                    <a:pt x="565" y="1131"/>
                  </a:cubicBezTo>
                  <a:lnTo>
                    <a:pt x="1402" y="1131"/>
                  </a:lnTo>
                  <a:lnTo>
                    <a:pt x="1402" y="8914"/>
                  </a:lnTo>
                  <a:cubicBezTo>
                    <a:pt x="1402" y="9898"/>
                    <a:pt x="2197" y="10672"/>
                    <a:pt x="3160" y="10672"/>
                  </a:cubicBezTo>
                  <a:cubicBezTo>
                    <a:pt x="4143" y="10672"/>
                    <a:pt x="4938" y="9877"/>
                    <a:pt x="4938" y="8914"/>
                  </a:cubicBezTo>
                  <a:lnTo>
                    <a:pt x="4938" y="1131"/>
                  </a:lnTo>
                  <a:lnTo>
                    <a:pt x="5775" y="1131"/>
                  </a:lnTo>
                  <a:cubicBezTo>
                    <a:pt x="6068" y="1131"/>
                    <a:pt x="6319" y="880"/>
                    <a:pt x="6319" y="566"/>
                  </a:cubicBezTo>
                  <a:cubicBezTo>
                    <a:pt x="6319" y="252"/>
                    <a:pt x="6068" y="1"/>
                    <a:pt x="5775" y="1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7263490" y="2722217"/>
            <a:ext cx="300028" cy="305625"/>
            <a:chOff x="11644363" y="2198500"/>
            <a:chExt cx="195675" cy="199325"/>
          </a:xfrm>
        </p:grpSpPr>
        <p:sp>
          <p:nvSpPr>
            <p:cNvPr id="15" name="Google Shape;15;p2"/>
            <p:cNvSpPr/>
            <p:nvPr/>
          </p:nvSpPr>
          <p:spPr>
            <a:xfrm>
              <a:off x="11644363" y="2198500"/>
              <a:ext cx="149650" cy="149625"/>
            </a:xfrm>
            <a:custGeom>
              <a:avLst/>
              <a:gdLst/>
              <a:ahLst/>
              <a:cxnLst/>
              <a:rect l="l" t="t" r="r" b="b"/>
              <a:pathLst>
                <a:path w="5986" h="5985" fill="none" extrusionOk="0">
                  <a:moveTo>
                    <a:pt x="4897" y="4939"/>
                  </a:moveTo>
                  <a:cubicBezTo>
                    <a:pt x="3809" y="5985"/>
                    <a:pt x="2093" y="5964"/>
                    <a:pt x="1047" y="4876"/>
                  </a:cubicBezTo>
                  <a:cubicBezTo>
                    <a:pt x="1" y="3809"/>
                    <a:pt x="22" y="2093"/>
                    <a:pt x="1110" y="1047"/>
                  </a:cubicBezTo>
                  <a:cubicBezTo>
                    <a:pt x="2177" y="1"/>
                    <a:pt x="3893" y="22"/>
                    <a:pt x="4939" y="1089"/>
                  </a:cubicBezTo>
                  <a:cubicBezTo>
                    <a:pt x="5985" y="2177"/>
                    <a:pt x="5964" y="3893"/>
                    <a:pt x="4897" y="4939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766788" y="2321950"/>
              <a:ext cx="73250" cy="75875"/>
            </a:xfrm>
            <a:custGeom>
              <a:avLst/>
              <a:gdLst/>
              <a:ahLst/>
              <a:cxnLst/>
              <a:rect l="l" t="t" r="r" b="b"/>
              <a:pathLst>
                <a:path w="2930" h="3035" fill="none" extrusionOk="0">
                  <a:moveTo>
                    <a:pt x="0" y="1"/>
                  </a:moveTo>
                  <a:lnTo>
                    <a:pt x="2929" y="3035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768338" y="2325625"/>
              <a:ext cx="70125" cy="68025"/>
            </a:xfrm>
            <a:custGeom>
              <a:avLst/>
              <a:gdLst/>
              <a:ahLst/>
              <a:cxnLst/>
              <a:rect l="l" t="t" r="r" b="b"/>
              <a:pathLst>
                <a:path w="2805" h="2721" fill="none" extrusionOk="0">
                  <a:moveTo>
                    <a:pt x="2805" y="0"/>
                  </a:moveTo>
                  <a:lnTo>
                    <a:pt x="1" y="272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8006037" y="3408854"/>
            <a:ext cx="179703" cy="223823"/>
            <a:chOff x="7447613" y="1714525"/>
            <a:chExt cx="117200" cy="145975"/>
          </a:xfrm>
        </p:grpSpPr>
        <p:sp>
          <p:nvSpPr>
            <p:cNvPr id="19" name="Google Shape;19;p2"/>
            <p:cNvSpPr/>
            <p:nvPr/>
          </p:nvSpPr>
          <p:spPr>
            <a:xfrm>
              <a:off x="7447613" y="1772075"/>
              <a:ext cx="88425" cy="88425"/>
            </a:xfrm>
            <a:custGeom>
              <a:avLst/>
              <a:gdLst/>
              <a:ahLst/>
              <a:cxnLst/>
              <a:rect l="l" t="t" r="r" b="b"/>
              <a:pathLst>
                <a:path w="3537" h="3537" fill="none" extrusionOk="0">
                  <a:moveTo>
                    <a:pt x="3537" y="1758"/>
                  </a:moveTo>
                  <a:cubicBezTo>
                    <a:pt x="3537" y="2741"/>
                    <a:pt x="2742" y="3537"/>
                    <a:pt x="1758" y="3537"/>
                  </a:cubicBezTo>
                  <a:cubicBezTo>
                    <a:pt x="775" y="3537"/>
                    <a:pt x="1" y="2741"/>
                    <a:pt x="1" y="1758"/>
                  </a:cubicBezTo>
                  <a:cubicBezTo>
                    <a:pt x="1" y="796"/>
                    <a:pt x="775" y="0"/>
                    <a:pt x="1758" y="0"/>
                  </a:cubicBezTo>
                  <a:cubicBezTo>
                    <a:pt x="2742" y="0"/>
                    <a:pt x="3537" y="796"/>
                    <a:pt x="3537" y="1758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513513" y="1718200"/>
              <a:ext cx="34550" cy="59650"/>
            </a:xfrm>
            <a:custGeom>
              <a:avLst/>
              <a:gdLst/>
              <a:ahLst/>
              <a:cxnLst/>
              <a:rect l="l" t="t" r="r" b="b"/>
              <a:pathLst>
                <a:path w="1382" h="2386" fill="none" extrusionOk="0">
                  <a:moveTo>
                    <a:pt x="1" y="2386"/>
                  </a:moveTo>
                  <a:lnTo>
                    <a:pt x="1382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495738" y="1714525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fill="none" extrusionOk="0">
                  <a:moveTo>
                    <a:pt x="2762" y="2177"/>
                  </a:moveTo>
                  <a:lnTo>
                    <a:pt x="2177" y="1"/>
                  </a:lnTo>
                  <a:lnTo>
                    <a:pt x="1" y="587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6503720" y="4086782"/>
            <a:ext cx="299760" cy="406359"/>
            <a:chOff x="8107742" y="840353"/>
            <a:chExt cx="299760" cy="406359"/>
          </a:xfrm>
        </p:grpSpPr>
        <p:sp>
          <p:nvSpPr>
            <p:cNvPr id="23" name="Google Shape;23;p2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7572112" y="2369074"/>
            <a:ext cx="194921" cy="194959"/>
            <a:chOff x="7932213" y="1463813"/>
            <a:chExt cx="127125" cy="127150"/>
          </a:xfrm>
        </p:grpSpPr>
        <p:sp>
          <p:nvSpPr>
            <p:cNvPr id="26" name="Google Shape;26;p2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>
            <a:off x="7263478" y="4178242"/>
            <a:ext cx="1087408" cy="309013"/>
          </a:xfrm>
          <a:custGeom>
            <a:avLst/>
            <a:gdLst/>
            <a:ahLst/>
            <a:cxnLst/>
            <a:rect l="l" t="t" r="r" b="b"/>
            <a:pathLst>
              <a:path w="17787" h="12785" fill="none" extrusionOk="0">
                <a:moveTo>
                  <a:pt x="1" y="6801"/>
                </a:moveTo>
                <a:lnTo>
                  <a:pt x="4730" y="6801"/>
                </a:lnTo>
                <a:lnTo>
                  <a:pt x="5860" y="0"/>
                </a:lnTo>
                <a:lnTo>
                  <a:pt x="7450" y="12785"/>
                </a:lnTo>
                <a:lnTo>
                  <a:pt x="8705" y="2720"/>
                </a:lnTo>
                <a:lnTo>
                  <a:pt x="9584" y="8181"/>
                </a:lnTo>
                <a:lnTo>
                  <a:pt x="10965" y="2720"/>
                </a:lnTo>
                <a:lnTo>
                  <a:pt x="12179" y="7763"/>
                </a:lnTo>
                <a:lnTo>
                  <a:pt x="12681" y="6821"/>
                </a:lnTo>
                <a:lnTo>
                  <a:pt x="13350" y="6821"/>
                </a:lnTo>
                <a:lnTo>
                  <a:pt x="17786" y="682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233131" y="2898429"/>
            <a:ext cx="117144" cy="38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7074635" y="3327662"/>
            <a:ext cx="538462" cy="633585"/>
            <a:chOff x="7035875" y="2497325"/>
            <a:chExt cx="607813" cy="715188"/>
          </a:xfrm>
        </p:grpSpPr>
        <p:sp>
          <p:nvSpPr>
            <p:cNvPr id="31" name="Google Shape;31;p2"/>
            <p:cNvSpPr/>
            <p:nvPr/>
          </p:nvSpPr>
          <p:spPr>
            <a:xfrm>
              <a:off x="7035875" y="2678254"/>
              <a:ext cx="607813" cy="534259"/>
            </a:xfrm>
            <a:custGeom>
              <a:avLst/>
              <a:gdLst/>
              <a:ahLst/>
              <a:cxnLst/>
              <a:rect l="l" t="t" r="r" b="b"/>
              <a:pathLst>
                <a:path w="41681" h="36637" extrusionOk="0">
                  <a:moveTo>
                    <a:pt x="13113" y="0"/>
                  </a:moveTo>
                  <a:cubicBezTo>
                    <a:pt x="10043" y="0"/>
                    <a:pt x="6974" y="1165"/>
                    <a:pt x="4645" y="3493"/>
                  </a:cubicBezTo>
                  <a:cubicBezTo>
                    <a:pt x="251" y="7908"/>
                    <a:pt x="0" y="14960"/>
                    <a:pt x="3913" y="19646"/>
                  </a:cubicBezTo>
                  <a:cubicBezTo>
                    <a:pt x="4143" y="19918"/>
                    <a:pt x="4394" y="20190"/>
                    <a:pt x="4645" y="20462"/>
                  </a:cubicBezTo>
                  <a:lnTo>
                    <a:pt x="20840" y="36636"/>
                  </a:lnTo>
                  <a:lnTo>
                    <a:pt x="37035" y="20462"/>
                  </a:lnTo>
                  <a:cubicBezTo>
                    <a:pt x="37286" y="20190"/>
                    <a:pt x="37537" y="19918"/>
                    <a:pt x="37768" y="19646"/>
                  </a:cubicBezTo>
                  <a:cubicBezTo>
                    <a:pt x="41680" y="14960"/>
                    <a:pt x="41429" y="7908"/>
                    <a:pt x="37035" y="3493"/>
                  </a:cubicBezTo>
                  <a:cubicBezTo>
                    <a:pt x="34706" y="1165"/>
                    <a:pt x="31632" y="0"/>
                    <a:pt x="28559" y="0"/>
                  </a:cubicBezTo>
                  <a:cubicBezTo>
                    <a:pt x="25807" y="0"/>
                    <a:pt x="23055" y="934"/>
                    <a:pt x="20840" y="2803"/>
                  </a:cubicBezTo>
                  <a:cubicBezTo>
                    <a:pt x="18616" y="934"/>
                    <a:pt x="15864" y="0"/>
                    <a:pt x="13113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0134" y="2497325"/>
              <a:ext cx="320851" cy="290691"/>
            </a:xfrm>
            <a:custGeom>
              <a:avLst/>
              <a:gdLst/>
              <a:ahLst/>
              <a:cxnLst/>
              <a:rect l="l" t="t" r="r" b="b"/>
              <a:pathLst>
                <a:path w="19585" h="17744" fill="none" extrusionOk="0">
                  <a:moveTo>
                    <a:pt x="17388" y="2177"/>
                  </a:moveTo>
                  <a:lnTo>
                    <a:pt x="17388" y="2177"/>
                  </a:lnTo>
                  <a:cubicBezTo>
                    <a:pt x="15317" y="105"/>
                    <a:pt x="12011" y="1"/>
                    <a:pt x="9793" y="1863"/>
                  </a:cubicBezTo>
                  <a:cubicBezTo>
                    <a:pt x="7596" y="1"/>
                    <a:pt x="4269" y="105"/>
                    <a:pt x="2197" y="2177"/>
                  </a:cubicBezTo>
                  <a:cubicBezTo>
                    <a:pt x="126" y="4248"/>
                    <a:pt x="1" y="7554"/>
                    <a:pt x="1842" y="9772"/>
                  </a:cubicBezTo>
                  <a:cubicBezTo>
                    <a:pt x="1946" y="9897"/>
                    <a:pt x="2072" y="10023"/>
                    <a:pt x="2197" y="10149"/>
                  </a:cubicBezTo>
                  <a:lnTo>
                    <a:pt x="9793" y="17744"/>
                  </a:lnTo>
                  <a:lnTo>
                    <a:pt x="17388" y="10149"/>
                  </a:lnTo>
                  <a:cubicBezTo>
                    <a:pt x="17514" y="10023"/>
                    <a:pt x="17639" y="9897"/>
                    <a:pt x="17744" y="9772"/>
                  </a:cubicBezTo>
                  <a:cubicBezTo>
                    <a:pt x="19585" y="7554"/>
                    <a:pt x="19459" y="4248"/>
                    <a:pt x="17388" y="2177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222459" y="3932706"/>
            <a:ext cx="91848" cy="154095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7846834" y="2990318"/>
            <a:ext cx="91848" cy="154095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 rot="8100000">
            <a:off x="1829345" y="3701765"/>
            <a:ext cx="868012" cy="238568"/>
            <a:chOff x="5167638" y="3426595"/>
            <a:chExt cx="1021600" cy="280780"/>
          </a:xfrm>
        </p:grpSpPr>
        <p:sp>
          <p:nvSpPr>
            <p:cNvPr id="36" name="Google Shape;36;p2"/>
            <p:cNvSpPr/>
            <p:nvPr/>
          </p:nvSpPr>
          <p:spPr>
            <a:xfrm>
              <a:off x="5625151" y="3426595"/>
              <a:ext cx="333600" cy="19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539538" y="3511200"/>
              <a:ext cx="499050" cy="196175"/>
            </a:xfrm>
            <a:custGeom>
              <a:avLst/>
              <a:gdLst/>
              <a:ahLst/>
              <a:cxnLst/>
              <a:rect l="l" t="t" r="r" b="b"/>
              <a:pathLst>
                <a:path w="19962" h="7847" fill="none" extrusionOk="0">
                  <a:moveTo>
                    <a:pt x="1" y="7847"/>
                  </a:moveTo>
                  <a:lnTo>
                    <a:pt x="1" y="0"/>
                  </a:lnTo>
                  <a:lnTo>
                    <a:pt x="19962" y="0"/>
                  </a:lnTo>
                  <a:lnTo>
                    <a:pt x="19962" y="7847"/>
                  </a:ln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454288" y="3511200"/>
              <a:ext cx="85275" cy="196175"/>
            </a:xfrm>
            <a:custGeom>
              <a:avLst/>
              <a:gdLst/>
              <a:ahLst/>
              <a:cxnLst/>
              <a:rect l="l" t="t" r="r" b="b"/>
              <a:pathLst>
                <a:path w="3411" h="7847" fill="none" extrusionOk="0">
                  <a:moveTo>
                    <a:pt x="3411" y="7847"/>
                  </a:moveTo>
                  <a:lnTo>
                    <a:pt x="3411" y="0"/>
                  </a:lnTo>
                  <a:lnTo>
                    <a:pt x="0" y="3934"/>
                  </a:ln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67638" y="3609550"/>
              <a:ext cx="286675" cy="25"/>
            </a:xfrm>
            <a:custGeom>
              <a:avLst/>
              <a:gdLst/>
              <a:ahLst/>
              <a:cxnLst/>
              <a:rect l="l" t="t" r="r" b="b"/>
              <a:pathLst>
                <a:path w="11467" h="1" fill="none" extrusionOk="0">
                  <a:moveTo>
                    <a:pt x="11466" y="0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38563" y="3609550"/>
              <a:ext cx="150675" cy="25"/>
            </a:xfrm>
            <a:custGeom>
              <a:avLst/>
              <a:gdLst/>
              <a:ahLst/>
              <a:cxnLst/>
              <a:rect l="l" t="t" r="r" b="b"/>
              <a:pathLst>
                <a:path w="6027" h="1" fill="none" extrusionOk="0">
                  <a:moveTo>
                    <a:pt x="1" y="0"/>
                  </a:moveTo>
                  <a:lnTo>
                    <a:pt x="6027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189213" y="3521150"/>
              <a:ext cx="25" cy="176825"/>
            </a:xfrm>
            <a:custGeom>
              <a:avLst/>
              <a:gdLst/>
              <a:ahLst/>
              <a:cxnLst/>
              <a:rect l="l" t="t" r="r" b="b"/>
              <a:pathLst>
                <a:path w="1" h="7073" fill="none" extrusionOk="0">
                  <a:moveTo>
                    <a:pt x="1" y="7072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5801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874838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79166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70851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0" y="280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62586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0" y="280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747867" y="3479956"/>
            <a:ext cx="299760" cy="406359"/>
            <a:chOff x="8107742" y="840353"/>
            <a:chExt cx="299760" cy="406359"/>
          </a:xfrm>
        </p:grpSpPr>
        <p:sp>
          <p:nvSpPr>
            <p:cNvPr id="48" name="Google Shape;48;p2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flipH="1">
            <a:off x="1530942" y="2986482"/>
            <a:ext cx="194921" cy="194959"/>
            <a:chOff x="7932213" y="1463813"/>
            <a:chExt cx="127125" cy="127150"/>
          </a:xfrm>
        </p:grpSpPr>
        <p:sp>
          <p:nvSpPr>
            <p:cNvPr id="51" name="Google Shape;51;p2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2"/>
          <p:cNvSpPr/>
          <p:nvPr/>
        </p:nvSpPr>
        <p:spPr>
          <a:xfrm flipH="1">
            <a:off x="703886" y="4128391"/>
            <a:ext cx="1087408" cy="309013"/>
          </a:xfrm>
          <a:custGeom>
            <a:avLst/>
            <a:gdLst/>
            <a:ahLst/>
            <a:cxnLst/>
            <a:rect l="l" t="t" r="r" b="b"/>
            <a:pathLst>
              <a:path w="17787" h="12785" fill="none" extrusionOk="0">
                <a:moveTo>
                  <a:pt x="1" y="6801"/>
                </a:moveTo>
                <a:lnTo>
                  <a:pt x="4730" y="6801"/>
                </a:lnTo>
                <a:lnTo>
                  <a:pt x="5860" y="0"/>
                </a:lnTo>
                <a:lnTo>
                  <a:pt x="7450" y="12785"/>
                </a:lnTo>
                <a:lnTo>
                  <a:pt x="8705" y="2720"/>
                </a:lnTo>
                <a:lnTo>
                  <a:pt x="9584" y="8181"/>
                </a:lnTo>
                <a:lnTo>
                  <a:pt x="10965" y="2720"/>
                </a:lnTo>
                <a:lnTo>
                  <a:pt x="12179" y="7763"/>
                </a:lnTo>
                <a:lnTo>
                  <a:pt x="12681" y="6821"/>
                </a:lnTo>
                <a:lnTo>
                  <a:pt x="13350" y="6821"/>
                </a:lnTo>
                <a:lnTo>
                  <a:pt x="17786" y="682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 flipH="1">
            <a:off x="703897" y="3138887"/>
            <a:ext cx="117144" cy="38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 flipH="1">
            <a:off x="823473" y="2465325"/>
            <a:ext cx="91848" cy="154069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 flipH="1">
            <a:off x="2383376" y="4248753"/>
            <a:ext cx="91848" cy="154069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>
            <a:off x="389495" y="-203103"/>
            <a:ext cx="8365500" cy="5075903"/>
            <a:chOff x="342700" y="-203103"/>
            <a:chExt cx="8365500" cy="5075903"/>
          </a:xfrm>
        </p:grpSpPr>
        <p:cxnSp>
          <p:nvCxnSpPr>
            <p:cNvPr id="58" name="Google Shape;58;p2"/>
            <p:cNvCxnSpPr/>
            <p:nvPr/>
          </p:nvCxnSpPr>
          <p:spPr>
            <a:xfrm>
              <a:off x="342700" y="4869677"/>
              <a:ext cx="8365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/>
            <p:nvPr/>
          </p:nvCxnSpPr>
          <p:spPr>
            <a:xfrm rot="10800000">
              <a:off x="8692955" y="529100"/>
              <a:ext cx="0" cy="4343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0" name="Google Shape;60;p2"/>
            <p:cNvGrpSpPr/>
            <p:nvPr/>
          </p:nvGrpSpPr>
          <p:grpSpPr>
            <a:xfrm>
              <a:off x="4525206" y="-66000"/>
              <a:ext cx="4173513" cy="606320"/>
              <a:chOff x="4531667" y="221864"/>
              <a:chExt cx="4173513" cy="606320"/>
            </a:xfrm>
          </p:grpSpPr>
          <p:cxnSp>
            <p:nvCxnSpPr>
              <p:cNvPr id="61" name="Google Shape;61;p2"/>
              <p:cNvCxnSpPr/>
              <p:nvPr/>
            </p:nvCxnSpPr>
            <p:spPr>
              <a:xfrm>
                <a:off x="4919780" y="828184"/>
                <a:ext cx="3785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" name="Google Shape;62;p2"/>
              <p:cNvSpPr/>
              <p:nvPr/>
            </p:nvSpPr>
            <p:spPr>
              <a:xfrm>
                <a:off x="4531667" y="221864"/>
                <a:ext cx="409560" cy="606279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63;p2"/>
            <p:cNvGrpSpPr/>
            <p:nvPr/>
          </p:nvGrpSpPr>
          <p:grpSpPr>
            <a:xfrm>
              <a:off x="4383358" y="-203103"/>
              <a:ext cx="273654" cy="399438"/>
              <a:chOff x="4389820" y="8562"/>
              <a:chExt cx="273654" cy="399438"/>
            </a:xfrm>
          </p:grpSpPr>
          <p:grpSp>
            <p:nvGrpSpPr>
              <p:cNvPr id="64" name="Google Shape;64;p2"/>
              <p:cNvGrpSpPr/>
              <p:nvPr/>
            </p:nvGrpSpPr>
            <p:grpSpPr>
              <a:xfrm>
                <a:off x="4389820" y="8562"/>
                <a:ext cx="273654" cy="393837"/>
                <a:chOff x="228120" y="8562"/>
                <a:chExt cx="273654" cy="393837"/>
              </a:xfrm>
            </p:grpSpPr>
            <p:sp>
              <p:nvSpPr>
                <p:cNvPr id="65" name="Google Shape;65;p2"/>
                <p:cNvSpPr/>
                <p:nvPr/>
              </p:nvSpPr>
              <p:spPr>
                <a:xfrm>
                  <a:off x="228120" y="8562"/>
                  <a:ext cx="273654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4" h="2282" fill="none" extrusionOk="0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339369" y="107423"/>
                  <a:ext cx="59924" cy="294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" h="3307" fill="none" extrusionOk="0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7" name="Google Shape;67;p2"/>
              <p:cNvSpPr/>
              <p:nvPr/>
            </p:nvSpPr>
            <p:spPr>
              <a:xfrm>
                <a:off x="4507931" y="117000"/>
                <a:ext cx="45600" cy="291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393781" y="14275"/>
                <a:ext cx="262500" cy="91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>
              <a:off x="356280" y="346226"/>
              <a:ext cx="2069979" cy="4526574"/>
              <a:chOff x="356280" y="346226"/>
              <a:chExt cx="2069979" cy="4526574"/>
            </a:xfrm>
          </p:grpSpPr>
          <p:grpSp>
            <p:nvGrpSpPr>
              <p:cNvPr id="70" name="Google Shape;70;p2"/>
              <p:cNvGrpSpPr/>
              <p:nvPr/>
            </p:nvGrpSpPr>
            <p:grpSpPr>
              <a:xfrm rot="10800000">
                <a:off x="356996" y="346226"/>
                <a:ext cx="835344" cy="748597"/>
                <a:chOff x="1655300" y="2765876"/>
                <a:chExt cx="767780" cy="748597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3" name="Google Shape;73;p2"/>
              <p:cNvSpPr/>
              <p:nvPr/>
            </p:nvSpPr>
            <p:spPr>
              <a:xfrm>
                <a:off x="845100" y="840150"/>
                <a:ext cx="705900" cy="313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" name="Google Shape;74;p2"/>
              <p:cNvGrpSpPr/>
              <p:nvPr/>
            </p:nvGrpSpPr>
            <p:grpSpPr>
              <a:xfrm>
                <a:off x="1238556" y="1951751"/>
                <a:ext cx="1187682" cy="1574424"/>
                <a:chOff x="1651404" y="1940052"/>
                <a:chExt cx="1187682" cy="1574424"/>
              </a:xfrm>
            </p:grpSpPr>
            <p:sp>
              <p:nvSpPr>
                <p:cNvPr id="75" name="Google Shape;75;p2"/>
                <p:cNvSpPr/>
                <p:nvPr/>
              </p:nvSpPr>
              <p:spPr>
                <a:xfrm>
                  <a:off x="1651404" y="2765878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 rot="10800000" flipH="1">
                  <a:off x="2423080" y="2386808"/>
                  <a:ext cx="416007" cy="752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8" name="Google Shape;78;p2"/>
                <p:cNvCxnSpPr/>
                <p:nvPr/>
              </p:nvCxnSpPr>
              <p:spPr>
                <a:xfrm rot="10800000">
                  <a:off x="1651404" y="1940052"/>
                  <a:ext cx="0" cy="862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9" name="Google Shape;79;p2"/>
              <p:cNvSpPr/>
              <p:nvPr/>
            </p:nvSpPr>
            <p:spPr>
              <a:xfrm>
                <a:off x="715761" y="1203911"/>
                <a:ext cx="718225" cy="870450"/>
              </a:xfrm>
              <a:custGeom>
                <a:avLst/>
                <a:gdLst/>
                <a:ahLst/>
                <a:cxnLst/>
                <a:rect l="l" t="t" r="r" b="b"/>
                <a:pathLst>
                  <a:path w="28729" h="34818" extrusionOk="0">
                    <a:moveTo>
                      <a:pt x="1" y="0"/>
                    </a:moveTo>
                    <a:lnTo>
                      <a:pt x="1" y="22117"/>
                    </a:lnTo>
                    <a:cubicBezTo>
                      <a:pt x="1" y="25192"/>
                      <a:pt x="1758" y="27871"/>
                      <a:pt x="4332" y="29189"/>
                    </a:cubicBezTo>
                    <a:cubicBezTo>
                      <a:pt x="6529" y="32599"/>
                      <a:pt x="10191" y="34817"/>
                      <a:pt x="14354" y="34817"/>
                    </a:cubicBezTo>
                    <a:cubicBezTo>
                      <a:pt x="18518" y="34817"/>
                      <a:pt x="22201" y="32599"/>
                      <a:pt x="24377" y="29189"/>
                    </a:cubicBezTo>
                    <a:cubicBezTo>
                      <a:pt x="26950" y="27871"/>
                      <a:pt x="28729" y="25192"/>
                      <a:pt x="28729" y="22117"/>
                    </a:cubicBezTo>
                    <a:lnTo>
                      <a:pt x="28729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793762" y="838799"/>
                <a:ext cx="783625" cy="1227200"/>
              </a:xfrm>
              <a:custGeom>
                <a:avLst/>
                <a:gdLst/>
                <a:ahLst/>
                <a:cxnLst/>
                <a:rect l="l" t="t" r="r" b="b"/>
                <a:pathLst>
                  <a:path w="31345" h="49088" extrusionOk="0">
                    <a:moveTo>
                      <a:pt x="15672" y="1779"/>
                    </a:moveTo>
                    <a:cubicBezTo>
                      <a:pt x="16405" y="1779"/>
                      <a:pt x="16970" y="2365"/>
                      <a:pt x="16970" y="3077"/>
                    </a:cubicBezTo>
                    <a:cubicBezTo>
                      <a:pt x="16970" y="3788"/>
                      <a:pt x="16405" y="4374"/>
                      <a:pt x="15672" y="4374"/>
                    </a:cubicBezTo>
                    <a:cubicBezTo>
                      <a:pt x="14961" y="4374"/>
                      <a:pt x="14375" y="3788"/>
                      <a:pt x="14375" y="3077"/>
                    </a:cubicBezTo>
                    <a:cubicBezTo>
                      <a:pt x="14375" y="2365"/>
                      <a:pt x="14961" y="1779"/>
                      <a:pt x="15672" y="1779"/>
                    </a:cubicBezTo>
                    <a:close/>
                    <a:moveTo>
                      <a:pt x="8663" y="1"/>
                    </a:moveTo>
                    <a:cubicBezTo>
                      <a:pt x="3892" y="1"/>
                      <a:pt x="1" y="3893"/>
                      <a:pt x="1" y="8663"/>
                    </a:cubicBezTo>
                    <a:lnTo>
                      <a:pt x="1" y="33772"/>
                    </a:lnTo>
                    <a:cubicBezTo>
                      <a:pt x="1" y="37350"/>
                      <a:pt x="2177" y="40404"/>
                      <a:pt x="5252" y="41723"/>
                    </a:cubicBezTo>
                    <a:cubicBezTo>
                      <a:pt x="7219" y="44422"/>
                      <a:pt x="10211" y="46326"/>
                      <a:pt x="13664" y="46870"/>
                    </a:cubicBezTo>
                    <a:lnTo>
                      <a:pt x="13664" y="49088"/>
                    </a:lnTo>
                    <a:lnTo>
                      <a:pt x="17702" y="49088"/>
                    </a:lnTo>
                    <a:lnTo>
                      <a:pt x="17702" y="46870"/>
                    </a:lnTo>
                    <a:cubicBezTo>
                      <a:pt x="21133" y="46326"/>
                      <a:pt x="24126" y="44422"/>
                      <a:pt x="26092" y="41723"/>
                    </a:cubicBezTo>
                    <a:cubicBezTo>
                      <a:pt x="29189" y="40404"/>
                      <a:pt x="31344" y="37329"/>
                      <a:pt x="31344" y="33772"/>
                    </a:cubicBezTo>
                    <a:lnTo>
                      <a:pt x="31344" y="8663"/>
                    </a:lnTo>
                    <a:cubicBezTo>
                      <a:pt x="31344" y="3872"/>
                      <a:pt x="27473" y="1"/>
                      <a:pt x="22682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" name="Google Shape;81;p2"/>
              <p:cNvGrpSpPr/>
              <p:nvPr/>
            </p:nvGrpSpPr>
            <p:grpSpPr>
              <a:xfrm>
                <a:off x="875111" y="986705"/>
                <a:ext cx="85800" cy="782973"/>
                <a:chOff x="1270825" y="1135225"/>
                <a:chExt cx="85800" cy="558150"/>
              </a:xfrm>
            </p:grpSpPr>
            <p:sp>
              <p:nvSpPr>
                <p:cNvPr id="82" name="Google Shape;82;p2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270825" y="117235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1270825" y="124662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1270825" y="132142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1270825" y="139570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1270825" y="147000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1270825" y="154427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270825" y="161907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1270825" y="169335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06" name="Google Shape;106;p2"/>
              <p:cNvCxnSpPr/>
              <p:nvPr/>
            </p:nvCxnSpPr>
            <p:spPr>
              <a:xfrm>
                <a:off x="2426259" y="2242651"/>
                <a:ext cx="0" cy="313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" name="Google Shape;107;p2"/>
              <p:cNvCxnSpPr/>
              <p:nvPr/>
            </p:nvCxnSpPr>
            <p:spPr>
              <a:xfrm rot="10800000" flipH="1">
                <a:off x="356280" y="836900"/>
                <a:ext cx="900" cy="4035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3676610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1940675" y="2571750"/>
            <a:ext cx="526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3"/>
          <p:cNvSpPr txBox="1">
            <a:spLocks noGrp="1"/>
          </p:cNvSpPr>
          <p:nvPr>
            <p:ph type="subTitle" idx="1"/>
          </p:nvPr>
        </p:nvSpPr>
        <p:spPr>
          <a:xfrm>
            <a:off x="1860800" y="3444025"/>
            <a:ext cx="5422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1" name="Google Shape;111;p3"/>
          <p:cNvCxnSpPr/>
          <p:nvPr/>
        </p:nvCxnSpPr>
        <p:spPr>
          <a:xfrm>
            <a:off x="-39950" y="4625657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3"/>
          <p:cNvSpPr/>
          <p:nvPr/>
        </p:nvSpPr>
        <p:spPr>
          <a:xfrm>
            <a:off x="7421447" y="-6"/>
            <a:ext cx="1739640" cy="1144380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flipH="1">
            <a:off x="-11418" y="-6"/>
            <a:ext cx="1739640" cy="1144380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>
            <a:off x="-37000" y="4743850"/>
            <a:ext cx="9188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0982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>
            <a:spLocks noGrp="1"/>
          </p:cNvSpPr>
          <p:nvPr>
            <p:ph type="body" idx="1"/>
          </p:nvPr>
        </p:nvSpPr>
        <p:spPr>
          <a:xfrm>
            <a:off x="708250" y="1291149"/>
            <a:ext cx="7728000" cy="29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712700" y="618275"/>
            <a:ext cx="771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8" name="Google Shape;118;p4"/>
          <p:cNvGrpSpPr/>
          <p:nvPr/>
        </p:nvGrpSpPr>
        <p:grpSpPr>
          <a:xfrm flipH="1">
            <a:off x="-7590769" y="-338875"/>
            <a:ext cx="8739369" cy="742000"/>
            <a:chOff x="410231" y="402400"/>
            <a:chExt cx="8739369" cy="742000"/>
          </a:xfrm>
        </p:grpSpPr>
        <p:cxnSp>
          <p:nvCxnSpPr>
            <p:cNvPr id="119" name="Google Shape;119;p4"/>
            <p:cNvCxnSpPr/>
            <p:nvPr/>
          </p:nvCxnSpPr>
          <p:spPr>
            <a:xfrm>
              <a:off x="804800" y="1144400"/>
              <a:ext cx="8344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0" name="Google Shape;120;p4"/>
            <p:cNvSpPr/>
            <p:nvPr/>
          </p:nvSpPr>
          <p:spPr>
            <a:xfrm>
              <a:off x="410231" y="402400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1" name="Google Shape;121;p4"/>
          <p:cNvCxnSpPr/>
          <p:nvPr/>
        </p:nvCxnSpPr>
        <p:spPr>
          <a:xfrm>
            <a:off x="-39950" y="4873752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4"/>
          <p:cNvCxnSpPr/>
          <p:nvPr/>
        </p:nvCxnSpPr>
        <p:spPr>
          <a:xfrm>
            <a:off x="-39950" y="4625657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4"/>
          <p:cNvSpPr/>
          <p:nvPr/>
        </p:nvSpPr>
        <p:spPr>
          <a:xfrm>
            <a:off x="-37000" y="4743850"/>
            <a:ext cx="9188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664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body" idx="1"/>
          </p:nvPr>
        </p:nvSpPr>
        <p:spPr>
          <a:xfrm>
            <a:off x="711950" y="1868125"/>
            <a:ext cx="3860100" cy="25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body" idx="2"/>
          </p:nvPr>
        </p:nvSpPr>
        <p:spPr>
          <a:xfrm>
            <a:off x="4701525" y="1788700"/>
            <a:ext cx="3204300" cy="28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5"/>
          <p:cNvGrpSpPr/>
          <p:nvPr/>
        </p:nvGrpSpPr>
        <p:grpSpPr>
          <a:xfrm rot="10800000">
            <a:off x="8284183" y="0"/>
            <a:ext cx="273654" cy="5158175"/>
            <a:chOff x="270152" y="9537"/>
            <a:chExt cx="273654" cy="5158175"/>
          </a:xfrm>
        </p:grpSpPr>
        <p:grpSp>
          <p:nvGrpSpPr>
            <p:cNvPr id="129" name="Google Shape;129;p5"/>
            <p:cNvGrpSpPr/>
            <p:nvPr/>
          </p:nvGrpSpPr>
          <p:grpSpPr>
            <a:xfrm>
              <a:off x="270152" y="9537"/>
              <a:ext cx="273654" cy="393837"/>
              <a:chOff x="274914" y="8562"/>
              <a:chExt cx="273654" cy="393837"/>
            </a:xfrm>
          </p:grpSpPr>
          <p:sp>
            <p:nvSpPr>
              <p:cNvPr id="130" name="Google Shape;130;p5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2" name="Google Shape;132;p5"/>
            <p:cNvCxnSpPr/>
            <p:nvPr/>
          </p:nvCxnSpPr>
          <p:spPr>
            <a:xfrm rot="10800000">
              <a:off x="407094" y="414212"/>
              <a:ext cx="0" cy="475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3" name="Google Shape;133;p5"/>
          <p:cNvGrpSpPr/>
          <p:nvPr/>
        </p:nvGrpSpPr>
        <p:grpSpPr>
          <a:xfrm>
            <a:off x="538260" y="-66750"/>
            <a:ext cx="338976" cy="1328735"/>
            <a:chOff x="628195" y="-66750"/>
            <a:chExt cx="338976" cy="1328735"/>
          </a:xfrm>
        </p:grpSpPr>
        <p:grpSp>
          <p:nvGrpSpPr>
            <p:cNvPr id="134" name="Google Shape;134;p5"/>
            <p:cNvGrpSpPr/>
            <p:nvPr/>
          </p:nvGrpSpPr>
          <p:grpSpPr>
            <a:xfrm>
              <a:off x="628195" y="768506"/>
              <a:ext cx="338976" cy="493479"/>
              <a:chOff x="1168550" y="1865650"/>
              <a:chExt cx="566850" cy="825354"/>
            </a:xfrm>
          </p:grpSpPr>
          <p:sp>
            <p:nvSpPr>
              <p:cNvPr id="135" name="Google Shape;135;p5"/>
              <p:cNvSpPr/>
              <p:nvPr/>
            </p:nvSpPr>
            <p:spPr>
              <a:xfrm>
                <a:off x="1168550" y="2165899"/>
                <a:ext cx="494807" cy="525105"/>
              </a:xfrm>
              <a:custGeom>
                <a:avLst/>
                <a:gdLst/>
                <a:ahLst/>
                <a:cxnLst/>
                <a:rect l="l" t="t" r="r" b="b"/>
                <a:pathLst>
                  <a:path w="14062" h="13602" extrusionOk="0">
                    <a:moveTo>
                      <a:pt x="12934" y="0"/>
                    </a:moveTo>
                    <a:cubicBezTo>
                      <a:pt x="10702" y="0"/>
                      <a:pt x="7811" y="1769"/>
                      <a:pt x="5012" y="1769"/>
                    </a:cubicBezTo>
                    <a:cubicBezTo>
                      <a:pt x="4452" y="1769"/>
                      <a:pt x="3895" y="1699"/>
                      <a:pt x="3348" y="1528"/>
                    </a:cubicBezTo>
                    <a:cubicBezTo>
                      <a:pt x="2950" y="1400"/>
                      <a:pt x="2563" y="1344"/>
                      <a:pt x="2188" y="1344"/>
                    </a:cubicBezTo>
                    <a:cubicBezTo>
                      <a:pt x="1400" y="1344"/>
                      <a:pt x="667" y="1592"/>
                      <a:pt x="1" y="1947"/>
                    </a:cubicBezTo>
                    <a:lnTo>
                      <a:pt x="1" y="11342"/>
                    </a:lnTo>
                    <a:cubicBezTo>
                      <a:pt x="1" y="12597"/>
                      <a:pt x="1005" y="13601"/>
                      <a:pt x="2260" y="13601"/>
                    </a:cubicBezTo>
                    <a:lnTo>
                      <a:pt x="11802" y="13601"/>
                    </a:lnTo>
                    <a:cubicBezTo>
                      <a:pt x="13057" y="13601"/>
                      <a:pt x="14061" y="12597"/>
                      <a:pt x="14061" y="11342"/>
                    </a:cubicBezTo>
                    <a:lnTo>
                      <a:pt x="14061" y="189"/>
                    </a:lnTo>
                    <a:cubicBezTo>
                      <a:pt x="13709" y="57"/>
                      <a:pt x="13332" y="0"/>
                      <a:pt x="12934" y="0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1429625" y="1865650"/>
                <a:ext cx="125050" cy="84072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6320" fill="none" extrusionOk="0">
                    <a:moveTo>
                      <a:pt x="5001" y="3160"/>
                    </a:moveTo>
                    <a:cubicBezTo>
                      <a:pt x="5001" y="4896"/>
                      <a:pt x="3892" y="6319"/>
                      <a:pt x="2511" y="6319"/>
                    </a:cubicBezTo>
                    <a:cubicBezTo>
                      <a:pt x="1130" y="6319"/>
                      <a:pt x="0" y="4896"/>
                      <a:pt x="0" y="3160"/>
                    </a:cubicBezTo>
                    <a:cubicBezTo>
                      <a:pt x="0" y="1423"/>
                      <a:pt x="1130" y="0"/>
                      <a:pt x="2511" y="0"/>
                    </a:cubicBezTo>
                    <a:cubicBezTo>
                      <a:pt x="3892" y="0"/>
                      <a:pt x="5001" y="1423"/>
                      <a:pt x="5001" y="316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1248900" y="1949725"/>
                <a:ext cx="486500" cy="662250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26490" extrusionOk="0">
                    <a:moveTo>
                      <a:pt x="0" y="0"/>
                    </a:moveTo>
                    <a:lnTo>
                      <a:pt x="0" y="24983"/>
                    </a:lnTo>
                    <a:cubicBezTo>
                      <a:pt x="0" y="25820"/>
                      <a:pt x="670" y="26490"/>
                      <a:pt x="1507" y="26490"/>
                    </a:cubicBezTo>
                    <a:lnTo>
                      <a:pt x="17953" y="26490"/>
                    </a:lnTo>
                    <a:cubicBezTo>
                      <a:pt x="18790" y="26490"/>
                      <a:pt x="19459" y="25820"/>
                      <a:pt x="19459" y="24983"/>
                    </a:cubicBezTo>
                    <a:lnTo>
                      <a:pt x="19459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" name="Google Shape;138;p5"/>
              <p:cNvGrpSpPr/>
              <p:nvPr/>
            </p:nvGrpSpPr>
            <p:grpSpPr>
              <a:xfrm>
                <a:off x="1405624" y="2301079"/>
                <a:ext cx="208705" cy="208705"/>
                <a:chOff x="1430400" y="2325825"/>
                <a:chExt cx="159050" cy="159050"/>
              </a:xfrm>
            </p:grpSpPr>
            <p:sp>
              <p:nvSpPr>
                <p:cNvPr id="139" name="Google Shape;139;p5"/>
                <p:cNvSpPr/>
                <p:nvPr/>
              </p:nvSpPr>
              <p:spPr>
                <a:xfrm>
                  <a:off x="1486900" y="2325825"/>
                  <a:ext cx="46575" cy="15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" h="6362" extrusionOk="0">
                      <a:moveTo>
                        <a:pt x="1" y="0"/>
                      </a:moveTo>
                      <a:lnTo>
                        <a:pt x="1" y="6361"/>
                      </a:lnTo>
                      <a:lnTo>
                        <a:pt x="1863" y="6361"/>
                      </a:lnTo>
                      <a:lnTo>
                        <a:pt x="18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5"/>
                <p:cNvSpPr/>
                <p:nvPr/>
              </p:nvSpPr>
              <p:spPr>
                <a:xfrm>
                  <a:off x="1430400" y="2382325"/>
                  <a:ext cx="159050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2" h="1863" extrusionOk="0">
                      <a:moveTo>
                        <a:pt x="1" y="0"/>
                      </a:moveTo>
                      <a:lnTo>
                        <a:pt x="1" y="1862"/>
                      </a:lnTo>
                      <a:lnTo>
                        <a:pt x="6362" y="1862"/>
                      </a:lnTo>
                      <a:lnTo>
                        <a:pt x="636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41" name="Google Shape;141;p5"/>
            <p:cNvCxnSpPr/>
            <p:nvPr/>
          </p:nvCxnSpPr>
          <p:spPr>
            <a:xfrm rot="10800000">
              <a:off x="821713" y="-66750"/>
              <a:ext cx="0" cy="827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771536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4" name="Google Shape;144;p6"/>
          <p:cNvGrpSpPr/>
          <p:nvPr/>
        </p:nvGrpSpPr>
        <p:grpSpPr>
          <a:xfrm>
            <a:off x="9519" y="-385687"/>
            <a:ext cx="1135875" cy="1349306"/>
            <a:chOff x="9519" y="-14212"/>
            <a:chExt cx="1135875" cy="1349306"/>
          </a:xfrm>
        </p:grpSpPr>
        <p:sp>
          <p:nvSpPr>
            <p:cNvPr id="145" name="Google Shape;145;p6"/>
            <p:cNvSpPr/>
            <p:nvPr/>
          </p:nvSpPr>
          <p:spPr>
            <a:xfrm rot="-5400000">
              <a:off x="-77854" y="1148813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 rot="-5400000">
              <a:off x="225906" y="1048343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 rot="-5400000">
              <a:off x="566325" y="616868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8" name="Google Shape;148;p6"/>
            <p:cNvCxnSpPr/>
            <p:nvPr/>
          </p:nvCxnSpPr>
          <p:spPr>
            <a:xfrm rot="10800000">
              <a:off x="1145394" y="-14212"/>
              <a:ext cx="0" cy="790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9" name="Google Shape;149;p6"/>
          <p:cNvGrpSpPr/>
          <p:nvPr/>
        </p:nvGrpSpPr>
        <p:grpSpPr>
          <a:xfrm>
            <a:off x="8323500" y="-334844"/>
            <a:ext cx="851600" cy="741944"/>
            <a:chOff x="8323500" y="-334844"/>
            <a:chExt cx="851600" cy="741944"/>
          </a:xfrm>
        </p:grpSpPr>
        <p:cxnSp>
          <p:nvCxnSpPr>
            <p:cNvPr id="150" name="Google Shape;150;p6"/>
            <p:cNvCxnSpPr/>
            <p:nvPr/>
          </p:nvCxnSpPr>
          <p:spPr>
            <a:xfrm>
              <a:off x="8739500" y="407100"/>
              <a:ext cx="435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1" name="Google Shape;151;p6"/>
            <p:cNvSpPr/>
            <p:nvPr/>
          </p:nvSpPr>
          <p:spPr>
            <a:xfrm>
              <a:off x="8323500" y="-334844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6"/>
          <p:cNvSpPr/>
          <p:nvPr/>
        </p:nvSpPr>
        <p:spPr>
          <a:xfrm rot="-5400000">
            <a:off x="8214613" y="4247148"/>
            <a:ext cx="1127845" cy="741937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6798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7"/>
          <p:cNvGrpSpPr/>
          <p:nvPr/>
        </p:nvGrpSpPr>
        <p:grpSpPr>
          <a:xfrm>
            <a:off x="270152" y="9537"/>
            <a:ext cx="273654" cy="4751063"/>
            <a:chOff x="270152" y="9537"/>
            <a:chExt cx="273654" cy="4751063"/>
          </a:xfrm>
        </p:grpSpPr>
        <p:grpSp>
          <p:nvGrpSpPr>
            <p:cNvPr id="155" name="Google Shape;155;p7"/>
            <p:cNvGrpSpPr/>
            <p:nvPr/>
          </p:nvGrpSpPr>
          <p:grpSpPr>
            <a:xfrm>
              <a:off x="270152" y="9537"/>
              <a:ext cx="273654" cy="393837"/>
              <a:chOff x="274914" y="8562"/>
              <a:chExt cx="273654" cy="393837"/>
            </a:xfrm>
          </p:grpSpPr>
          <p:sp>
            <p:nvSpPr>
              <p:cNvPr id="156" name="Google Shape;156;p7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" name="Google Shape;158;p7"/>
            <p:cNvCxnSpPr/>
            <p:nvPr/>
          </p:nvCxnSpPr>
          <p:spPr>
            <a:xfrm rot="10800000">
              <a:off x="407100" y="414200"/>
              <a:ext cx="0" cy="43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9" name="Google Shape;159;p7"/>
          <p:cNvSpPr txBox="1">
            <a:spLocks noGrp="1"/>
          </p:cNvSpPr>
          <p:nvPr>
            <p:ph type="body" idx="1"/>
          </p:nvPr>
        </p:nvSpPr>
        <p:spPr>
          <a:xfrm>
            <a:off x="924451" y="1568175"/>
            <a:ext cx="3142200" cy="16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0" name="Google Shape;160;p7"/>
          <p:cNvSpPr txBox="1">
            <a:spLocks noGrp="1"/>
          </p:cNvSpPr>
          <p:nvPr>
            <p:ph type="title"/>
          </p:nvPr>
        </p:nvSpPr>
        <p:spPr>
          <a:xfrm>
            <a:off x="841500" y="614900"/>
            <a:ext cx="3308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-11850" y="4736400"/>
            <a:ext cx="9167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528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4" name="Google Shape;144;p6"/>
          <p:cNvGrpSpPr/>
          <p:nvPr/>
        </p:nvGrpSpPr>
        <p:grpSpPr>
          <a:xfrm>
            <a:off x="9519" y="-385687"/>
            <a:ext cx="1135875" cy="1349306"/>
            <a:chOff x="9519" y="-14212"/>
            <a:chExt cx="1135875" cy="1349306"/>
          </a:xfrm>
        </p:grpSpPr>
        <p:sp>
          <p:nvSpPr>
            <p:cNvPr id="145" name="Google Shape;145;p6"/>
            <p:cNvSpPr/>
            <p:nvPr/>
          </p:nvSpPr>
          <p:spPr>
            <a:xfrm rot="-5400000">
              <a:off x="-77854" y="1148813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 rot="-5400000">
              <a:off x="225906" y="1048343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 rot="-5400000">
              <a:off x="566325" y="616868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8" name="Google Shape;148;p6"/>
            <p:cNvCxnSpPr/>
            <p:nvPr/>
          </p:nvCxnSpPr>
          <p:spPr>
            <a:xfrm rot="10800000">
              <a:off x="1145394" y="-14212"/>
              <a:ext cx="0" cy="790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9" name="Google Shape;149;p6"/>
          <p:cNvGrpSpPr/>
          <p:nvPr/>
        </p:nvGrpSpPr>
        <p:grpSpPr>
          <a:xfrm>
            <a:off x="8323500" y="-334844"/>
            <a:ext cx="851600" cy="741944"/>
            <a:chOff x="8323500" y="-334844"/>
            <a:chExt cx="851600" cy="741944"/>
          </a:xfrm>
        </p:grpSpPr>
        <p:cxnSp>
          <p:nvCxnSpPr>
            <p:cNvPr id="150" name="Google Shape;150;p6"/>
            <p:cNvCxnSpPr/>
            <p:nvPr/>
          </p:nvCxnSpPr>
          <p:spPr>
            <a:xfrm>
              <a:off x="8739500" y="407100"/>
              <a:ext cx="435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1" name="Google Shape;151;p6"/>
            <p:cNvSpPr/>
            <p:nvPr/>
          </p:nvSpPr>
          <p:spPr>
            <a:xfrm>
              <a:off x="8323500" y="-334844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6"/>
          <p:cNvSpPr/>
          <p:nvPr/>
        </p:nvSpPr>
        <p:spPr>
          <a:xfrm rot="-5400000">
            <a:off x="8214613" y="4247148"/>
            <a:ext cx="1127845" cy="741937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>
            <a:spLocks noGrp="1"/>
          </p:cNvSpPr>
          <p:nvPr>
            <p:ph type="title"/>
          </p:nvPr>
        </p:nvSpPr>
        <p:spPr>
          <a:xfrm>
            <a:off x="838200" y="1198250"/>
            <a:ext cx="3241200" cy="2747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64" name="Google Shape;164;p8"/>
          <p:cNvGrpSpPr/>
          <p:nvPr/>
        </p:nvGrpSpPr>
        <p:grpSpPr>
          <a:xfrm>
            <a:off x="-318125" y="820503"/>
            <a:ext cx="9462060" cy="4329256"/>
            <a:chOff x="-318125" y="820503"/>
            <a:chExt cx="9462060" cy="4329256"/>
          </a:xfrm>
        </p:grpSpPr>
        <p:cxnSp>
          <p:nvCxnSpPr>
            <p:cNvPr id="165" name="Google Shape;165;p8"/>
            <p:cNvCxnSpPr/>
            <p:nvPr/>
          </p:nvCxnSpPr>
          <p:spPr>
            <a:xfrm>
              <a:off x="826250" y="1215072"/>
              <a:ext cx="0" cy="3162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6" name="Google Shape;166;p8"/>
            <p:cNvSpPr/>
            <p:nvPr/>
          </p:nvSpPr>
          <p:spPr>
            <a:xfrm rot="-5400000" flipH="1">
              <a:off x="247218" y="657535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7" name="Google Shape;167;p8"/>
            <p:cNvCxnSpPr/>
            <p:nvPr/>
          </p:nvCxnSpPr>
          <p:spPr>
            <a:xfrm>
              <a:off x="-95525" y="598647"/>
              <a:ext cx="0" cy="445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8" name="Google Shape;168;p8"/>
            <p:cNvGrpSpPr/>
            <p:nvPr/>
          </p:nvGrpSpPr>
          <p:grpSpPr>
            <a:xfrm>
              <a:off x="826293" y="3991810"/>
              <a:ext cx="8317642" cy="1157950"/>
              <a:chOff x="826293" y="3991810"/>
              <a:chExt cx="8317642" cy="1157950"/>
            </a:xfrm>
          </p:grpSpPr>
          <p:grpSp>
            <p:nvGrpSpPr>
              <p:cNvPr id="169" name="Google Shape;169;p8"/>
              <p:cNvGrpSpPr/>
              <p:nvPr/>
            </p:nvGrpSpPr>
            <p:grpSpPr>
              <a:xfrm rot="5400000">
                <a:off x="4980466" y="986290"/>
                <a:ext cx="416007" cy="7910933"/>
                <a:chOff x="4156006" y="4045647"/>
                <a:chExt cx="416007" cy="9149818"/>
              </a:xfrm>
            </p:grpSpPr>
            <p:sp>
              <p:nvSpPr>
                <p:cNvPr id="170" name="Google Shape;170;p8"/>
                <p:cNvSpPr/>
                <p:nvPr/>
              </p:nvSpPr>
              <p:spPr>
                <a:xfrm rot="10800000" flipH="1">
                  <a:off x="4156006" y="4045647"/>
                  <a:ext cx="416007" cy="7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71" name="Google Shape;171;p8"/>
                <p:cNvCxnSpPr/>
                <p:nvPr/>
              </p:nvCxnSpPr>
              <p:spPr>
                <a:xfrm rot="5400000">
                  <a:off x="-68600" y="8970116"/>
                  <a:ext cx="8450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72" name="Google Shape;172;p8"/>
              <p:cNvSpPr/>
              <p:nvPr/>
            </p:nvSpPr>
            <p:spPr>
              <a:xfrm>
                <a:off x="826293" y="3991810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20668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>
            <a:spLocks noGrp="1"/>
          </p:cNvSpPr>
          <p:nvPr>
            <p:ph type="body" idx="1"/>
          </p:nvPr>
        </p:nvSpPr>
        <p:spPr>
          <a:xfrm>
            <a:off x="1519225" y="1548790"/>
            <a:ext cx="61056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title"/>
          </p:nvPr>
        </p:nvSpPr>
        <p:spPr>
          <a:xfrm>
            <a:off x="2917955" y="614900"/>
            <a:ext cx="3308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9"/>
          <p:cNvCxnSpPr/>
          <p:nvPr/>
        </p:nvCxnSpPr>
        <p:spPr>
          <a:xfrm>
            <a:off x="-39950" y="4625657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9"/>
          <p:cNvSpPr/>
          <p:nvPr/>
        </p:nvSpPr>
        <p:spPr>
          <a:xfrm>
            <a:off x="-11850" y="4736400"/>
            <a:ext cx="9167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9"/>
          <p:cNvGrpSpPr/>
          <p:nvPr/>
        </p:nvGrpSpPr>
        <p:grpSpPr>
          <a:xfrm rot="10800000">
            <a:off x="8600601" y="0"/>
            <a:ext cx="963555" cy="2572493"/>
            <a:chOff x="-912" y="2571000"/>
            <a:chExt cx="963555" cy="2572493"/>
          </a:xfrm>
        </p:grpSpPr>
        <p:sp>
          <p:nvSpPr>
            <p:cNvPr id="179" name="Google Shape;179;p9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2" name="Google Shape;182;p9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9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4" name="Google Shape;184;p9"/>
          <p:cNvGrpSpPr/>
          <p:nvPr/>
        </p:nvGrpSpPr>
        <p:grpSpPr>
          <a:xfrm rot="10800000" flipH="1">
            <a:off x="-410456" y="0"/>
            <a:ext cx="963555" cy="2572493"/>
            <a:chOff x="-912" y="2571000"/>
            <a:chExt cx="963555" cy="2572493"/>
          </a:xfrm>
        </p:grpSpPr>
        <p:sp>
          <p:nvSpPr>
            <p:cNvPr id="185" name="Google Shape;185;p9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8" name="Google Shape;188;p9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9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525990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 txBox="1">
            <a:spLocks noGrp="1"/>
          </p:cNvSpPr>
          <p:nvPr>
            <p:ph type="title"/>
          </p:nvPr>
        </p:nvSpPr>
        <p:spPr>
          <a:xfrm>
            <a:off x="731074" y="611816"/>
            <a:ext cx="803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92" name="Google Shape;192;p10"/>
          <p:cNvCxnSpPr/>
          <p:nvPr/>
        </p:nvCxnSpPr>
        <p:spPr>
          <a:xfrm>
            <a:off x="-46412" y="4619195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143843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 txBox="1">
            <a:spLocks noGrp="1"/>
          </p:cNvSpPr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95" name="Google Shape;195;p11"/>
          <p:cNvCxnSpPr/>
          <p:nvPr/>
        </p:nvCxnSpPr>
        <p:spPr>
          <a:xfrm>
            <a:off x="-46412" y="4619195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11"/>
          <p:cNvSpPr/>
          <p:nvPr/>
        </p:nvSpPr>
        <p:spPr>
          <a:xfrm>
            <a:off x="-46400" y="4729950"/>
            <a:ext cx="92466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7" name="Google Shape;197;p11"/>
          <p:cNvCxnSpPr>
            <a:stCxn id="198" idx="2"/>
          </p:cNvCxnSpPr>
          <p:nvPr/>
        </p:nvCxnSpPr>
        <p:spPr>
          <a:xfrm>
            <a:off x="406484" y="2568259"/>
            <a:ext cx="8329800" cy="9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9" name="Google Shape;199;p11"/>
          <p:cNvGrpSpPr/>
          <p:nvPr/>
        </p:nvGrpSpPr>
        <p:grpSpPr>
          <a:xfrm rot="-5400000">
            <a:off x="-92438" y="2216098"/>
            <a:ext cx="273654" cy="724191"/>
            <a:chOff x="4436614" y="-316191"/>
            <a:chExt cx="273654" cy="724191"/>
          </a:xfrm>
        </p:grpSpPr>
        <p:cxnSp>
          <p:nvCxnSpPr>
            <p:cNvPr id="200" name="Google Shape;200;p11"/>
            <p:cNvCxnSpPr/>
            <p:nvPr/>
          </p:nvCxnSpPr>
          <p:spPr>
            <a:xfrm rot="10800000">
              <a:off x="4572750" y="-316191"/>
              <a:ext cx="0" cy="445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1" name="Google Shape;201;p11"/>
            <p:cNvSpPr/>
            <p:nvPr/>
          </p:nvSpPr>
          <p:spPr>
            <a:xfrm>
              <a:off x="4446425" y="14275"/>
              <a:ext cx="262500" cy="91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4560575" y="117000"/>
              <a:ext cx="45600" cy="291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" name="Google Shape;202;p11"/>
            <p:cNvGrpSpPr/>
            <p:nvPr/>
          </p:nvGrpSpPr>
          <p:grpSpPr>
            <a:xfrm>
              <a:off x="4436614" y="8562"/>
              <a:ext cx="273654" cy="393837"/>
              <a:chOff x="274914" y="8562"/>
              <a:chExt cx="273654" cy="393837"/>
            </a:xfrm>
          </p:grpSpPr>
          <p:sp>
            <p:nvSpPr>
              <p:cNvPr id="203" name="Google Shape;203;p11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l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l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5" name="Google Shape;205;p11"/>
          <p:cNvGrpSpPr/>
          <p:nvPr/>
        </p:nvGrpSpPr>
        <p:grpSpPr>
          <a:xfrm rot="5400000">
            <a:off x="8953918" y="2209636"/>
            <a:ext cx="273654" cy="724191"/>
            <a:chOff x="4436614" y="-316191"/>
            <a:chExt cx="273654" cy="724191"/>
          </a:xfrm>
        </p:grpSpPr>
        <p:cxnSp>
          <p:nvCxnSpPr>
            <p:cNvPr id="206" name="Google Shape;206;p11"/>
            <p:cNvCxnSpPr/>
            <p:nvPr/>
          </p:nvCxnSpPr>
          <p:spPr>
            <a:xfrm rot="10800000">
              <a:off x="4572750" y="-316191"/>
              <a:ext cx="0" cy="445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7" name="Google Shape;207;p11"/>
            <p:cNvSpPr/>
            <p:nvPr/>
          </p:nvSpPr>
          <p:spPr>
            <a:xfrm>
              <a:off x="4446425" y="14275"/>
              <a:ext cx="262500" cy="91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4560575" y="117000"/>
              <a:ext cx="45600" cy="291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9" name="Google Shape;209;p11"/>
            <p:cNvGrpSpPr/>
            <p:nvPr/>
          </p:nvGrpSpPr>
          <p:grpSpPr>
            <a:xfrm>
              <a:off x="4436614" y="8562"/>
              <a:ext cx="273654" cy="393837"/>
              <a:chOff x="274914" y="8562"/>
              <a:chExt cx="273654" cy="393837"/>
            </a:xfrm>
          </p:grpSpPr>
          <p:sp>
            <p:nvSpPr>
              <p:cNvPr id="210" name="Google Shape;210;p11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l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l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2" name="Google Shape;212;p11"/>
          <p:cNvSpPr txBox="1">
            <a:spLocks noGrp="1"/>
          </p:cNvSpPr>
          <p:nvPr>
            <p:ph type="title" idx="2" hasCustomPrompt="1"/>
          </p:nvPr>
        </p:nvSpPr>
        <p:spPr>
          <a:xfrm>
            <a:off x="2953800" y="1956750"/>
            <a:ext cx="3236400" cy="1230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11"/>
          <p:cNvSpPr txBox="1">
            <a:spLocks noGrp="1"/>
          </p:cNvSpPr>
          <p:nvPr>
            <p:ph type="subTitle" idx="1"/>
          </p:nvPr>
        </p:nvSpPr>
        <p:spPr>
          <a:xfrm>
            <a:off x="2574325" y="3244700"/>
            <a:ext cx="39954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0113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2161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ly Title 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/>
          <p:nvPr/>
        </p:nvSpPr>
        <p:spPr>
          <a:xfrm>
            <a:off x="687806" y="-724863"/>
            <a:ext cx="273654" cy="98908"/>
          </a:xfrm>
          <a:custGeom>
            <a:avLst/>
            <a:gdLst/>
            <a:ahLst/>
            <a:cxnLst/>
            <a:rect l="l" t="t" r="r" b="b"/>
            <a:pathLst>
              <a:path w="8224" h="2282" fill="none" extrusionOk="0">
                <a:moveTo>
                  <a:pt x="1" y="1"/>
                </a:moveTo>
                <a:lnTo>
                  <a:pt x="8224" y="1"/>
                </a:lnTo>
                <a:lnTo>
                  <a:pt x="8224" y="2281"/>
                </a:lnTo>
                <a:lnTo>
                  <a:pt x="1" y="2281"/>
                </a:lnTo>
                <a:close/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3"/>
          <p:cNvSpPr/>
          <p:nvPr/>
        </p:nvSpPr>
        <p:spPr>
          <a:xfrm>
            <a:off x="797106" y="-626002"/>
            <a:ext cx="59924" cy="294976"/>
          </a:xfrm>
          <a:custGeom>
            <a:avLst/>
            <a:gdLst/>
            <a:ahLst/>
            <a:cxnLst/>
            <a:rect l="l" t="t" r="r" b="b"/>
            <a:pathLst>
              <a:path w="1801" h="3307" fill="none" extrusionOk="0">
                <a:moveTo>
                  <a:pt x="1" y="0"/>
                </a:moveTo>
                <a:lnTo>
                  <a:pt x="1800" y="0"/>
                </a:lnTo>
                <a:lnTo>
                  <a:pt x="1800" y="3306"/>
                </a:lnTo>
                <a:lnTo>
                  <a:pt x="1" y="3306"/>
                </a:lnTo>
                <a:close/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/>
          <p:nvPr/>
        </p:nvSpPr>
        <p:spPr>
          <a:xfrm flipH="1">
            <a:off x="8040709" y="4430148"/>
            <a:ext cx="1127845" cy="741937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9" name="Google Shape;219;p13"/>
          <p:cNvCxnSpPr/>
          <p:nvPr/>
        </p:nvCxnSpPr>
        <p:spPr>
          <a:xfrm>
            <a:off x="1211500" y="410975"/>
            <a:ext cx="7938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13"/>
          <p:cNvSpPr/>
          <p:nvPr/>
        </p:nvSpPr>
        <p:spPr>
          <a:xfrm>
            <a:off x="827056" y="-331025"/>
            <a:ext cx="416007" cy="741943"/>
          </a:xfrm>
          <a:custGeom>
            <a:avLst/>
            <a:gdLst/>
            <a:ahLst/>
            <a:cxnLst/>
            <a:rect l="l" t="t" r="r" b="b"/>
            <a:pathLst>
              <a:path w="16217" h="27160" fill="none" extrusionOk="0">
                <a:moveTo>
                  <a:pt x="1" y="1"/>
                </a:moveTo>
                <a:lnTo>
                  <a:pt x="1" y="13475"/>
                </a:lnTo>
                <a:cubicBezTo>
                  <a:pt x="1" y="21029"/>
                  <a:pt x="6110" y="27159"/>
                  <a:pt x="13685" y="27159"/>
                </a:cubicBezTo>
                <a:lnTo>
                  <a:pt x="16216" y="27159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"/>
          <p:cNvSpPr/>
          <p:nvPr/>
        </p:nvSpPr>
        <p:spPr>
          <a:xfrm rot="5400000" flipH="1">
            <a:off x="-218066" y="4247148"/>
            <a:ext cx="1127845" cy="741937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98516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ly Title 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 txBox="1">
            <a:spLocks noGrp="1"/>
          </p:cNvSpPr>
          <p:nvPr>
            <p:ph type="title"/>
          </p:nvPr>
        </p:nvSpPr>
        <p:spPr>
          <a:xfrm>
            <a:off x="1655575" y="607149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14"/>
          <p:cNvGrpSpPr/>
          <p:nvPr/>
        </p:nvGrpSpPr>
        <p:grpSpPr>
          <a:xfrm rot="10800000" flipH="1">
            <a:off x="-6458" y="-65659"/>
            <a:ext cx="1543841" cy="2636834"/>
            <a:chOff x="410253" y="2571741"/>
            <a:chExt cx="1543841" cy="2636834"/>
          </a:xfrm>
        </p:grpSpPr>
        <p:sp>
          <p:nvSpPr>
            <p:cNvPr id="226" name="Google Shape;226;p14"/>
            <p:cNvSpPr/>
            <p:nvPr/>
          </p:nvSpPr>
          <p:spPr>
            <a:xfrm>
              <a:off x="826250" y="4388036"/>
              <a:ext cx="1127845" cy="820538"/>
            </a:xfrm>
            <a:custGeom>
              <a:avLst/>
              <a:gdLst/>
              <a:ahLst/>
              <a:cxnLst/>
              <a:rect l="l" t="t" r="r" b="b"/>
              <a:pathLst>
                <a:path w="69760" h="46033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7" name="Google Shape;227;p14"/>
            <p:cNvCxnSpPr/>
            <p:nvPr/>
          </p:nvCxnSpPr>
          <p:spPr>
            <a:xfrm rot="10800000">
              <a:off x="826250" y="3123650"/>
              <a:ext cx="0" cy="127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8" name="Google Shape;228;p14"/>
            <p:cNvSpPr/>
            <p:nvPr/>
          </p:nvSpPr>
          <p:spPr>
            <a:xfrm rot="10800000">
              <a:off x="410253" y="2571741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14"/>
          <p:cNvGrpSpPr/>
          <p:nvPr/>
        </p:nvGrpSpPr>
        <p:grpSpPr>
          <a:xfrm>
            <a:off x="8181914" y="9537"/>
            <a:ext cx="1263736" cy="1284625"/>
            <a:chOff x="8181914" y="9537"/>
            <a:chExt cx="1263736" cy="1284625"/>
          </a:xfrm>
        </p:grpSpPr>
        <p:sp>
          <p:nvSpPr>
            <p:cNvPr id="230" name="Google Shape;230;p14"/>
            <p:cNvSpPr/>
            <p:nvPr/>
          </p:nvSpPr>
          <p:spPr>
            <a:xfrm>
              <a:off x="8317805" y="473624"/>
              <a:ext cx="1127845" cy="820538"/>
            </a:xfrm>
            <a:custGeom>
              <a:avLst/>
              <a:gdLst/>
              <a:ahLst/>
              <a:cxnLst/>
              <a:rect l="l" t="t" r="r" b="b"/>
              <a:pathLst>
                <a:path w="69760" h="46033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14"/>
            <p:cNvGrpSpPr/>
            <p:nvPr/>
          </p:nvGrpSpPr>
          <p:grpSpPr>
            <a:xfrm>
              <a:off x="8181914" y="9537"/>
              <a:ext cx="273654" cy="393837"/>
              <a:chOff x="274914" y="8562"/>
              <a:chExt cx="273654" cy="393837"/>
            </a:xfrm>
          </p:grpSpPr>
          <p:sp>
            <p:nvSpPr>
              <p:cNvPr id="232" name="Google Shape;232;p14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4" name="Google Shape;234;p14"/>
            <p:cNvCxnSpPr/>
            <p:nvPr/>
          </p:nvCxnSpPr>
          <p:spPr>
            <a:xfrm rot="10800000">
              <a:off x="8318175" y="409475"/>
              <a:ext cx="0" cy="90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62554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Only Title 3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15"/>
          <p:cNvCxnSpPr/>
          <p:nvPr/>
        </p:nvCxnSpPr>
        <p:spPr>
          <a:xfrm rot="10800000">
            <a:off x="6" y="410975"/>
            <a:ext cx="7938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15"/>
          <p:cNvSpPr/>
          <p:nvPr/>
        </p:nvSpPr>
        <p:spPr>
          <a:xfrm flipH="1">
            <a:off x="7906443" y="-331025"/>
            <a:ext cx="416007" cy="741943"/>
          </a:xfrm>
          <a:custGeom>
            <a:avLst/>
            <a:gdLst/>
            <a:ahLst/>
            <a:cxnLst/>
            <a:rect l="l" t="t" r="r" b="b"/>
            <a:pathLst>
              <a:path w="16217" h="27160" fill="none" extrusionOk="0">
                <a:moveTo>
                  <a:pt x="1" y="1"/>
                </a:moveTo>
                <a:lnTo>
                  <a:pt x="1" y="13475"/>
                </a:lnTo>
                <a:cubicBezTo>
                  <a:pt x="1" y="21029"/>
                  <a:pt x="6110" y="27159"/>
                  <a:pt x="13685" y="27159"/>
                </a:cubicBezTo>
                <a:lnTo>
                  <a:pt x="16216" y="27159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15"/>
          <p:cNvGrpSpPr/>
          <p:nvPr/>
        </p:nvGrpSpPr>
        <p:grpSpPr>
          <a:xfrm>
            <a:off x="6190309" y="4007213"/>
            <a:ext cx="3322716" cy="1155788"/>
            <a:chOff x="6190309" y="4007213"/>
            <a:chExt cx="3322716" cy="1155788"/>
          </a:xfrm>
        </p:grpSpPr>
        <p:sp>
          <p:nvSpPr>
            <p:cNvPr id="240" name="Google Shape;240;p15"/>
            <p:cNvSpPr/>
            <p:nvPr/>
          </p:nvSpPr>
          <p:spPr>
            <a:xfrm flipH="1">
              <a:off x="6190309" y="4421063"/>
              <a:ext cx="1127845" cy="741937"/>
            </a:xfrm>
            <a:custGeom>
              <a:avLst/>
              <a:gdLst/>
              <a:ahLst/>
              <a:cxnLst/>
              <a:rect l="l" t="t" r="r" b="b"/>
              <a:pathLst>
                <a:path w="69760" h="46033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1" name="Google Shape;241;p15"/>
            <p:cNvCxnSpPr/>
            <p:nvPr/>
          </p:nvCxnSpPr>
          <p:spPr>
            <a:xfrm>
              <a:off x="7860625" y="4007213"/>
              <a:ext cx="1652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2" name="Google Shape;242;p15"/>
            <p:cNvSpPr/>
            <p:nvPr/>
          </p:nvSpPr>
          <p:spPr>
            <a:xfrm rot="5400000">
              <a:off x="7481106" y="3844244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17226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 txBox="1">
            <a:spLocks noGrp="1"/>
          </p:cNvSpPr>
          <p:nvPr>
            <p:ph type="title"/>
          </p:nvPr>
        </p:nvSpPr>
        <p:spPr>
          <a:xfrm>
            <a:off x="1343458" y="2230008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5" name="Google Shape;245;p16"/>
          <p:cNvSpPr txBox="1">
            <a:spLocks noGrp="1"/>
          </p:cNvSpPr>
          <p:nvPr>
            <p:ph type="subTitle" idx="1"/>
          </p:nvPr>
        </p:nvSpPr>
        <p:spPr>
          <a:xfrm>
            <a:off x="1343458" y="2553295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6" name="Google Shape;246;p16"/>
          <p:cNvSpPr txBox="1">
            <a:spLocks noGrp="1"/>
          </p:cNvSpPr>
          <p:nvPr>
            <p:ph type="title" idx="2"/>
          </p:nvPr>
        </p:nvSpPr>
        <p:spPr>
          <a:xfrm>
            <a:off x="4578857" y="2230008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16"/>
          <p:cNvSpPr txBox="1">
            <a:spLocks noGrp="1"/>
          </p:cNvSpPr>
          <p:nvPr>
            <p:ph type="subTitle" idx="3"/>
          </p:nvPr>
        </p:nvSpPr>
        <p:spPr>
          <a:xfrm>
            <a:off x="4578858" y="2553295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8" name="Google Shape;248;p16"/>
          <p:cNvSpPr txBox="1">
            <a:spLocks noGrp="1"/>
          </p:cNvSpPr>
          <p:nvPr>
            <p:ph type="title" idx="4"/>
          </p:nvPr>
        </p:nvSpPr>
        <p:spPr>
          <a:xfrm>
            <a:off x="1337750" y="3765007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subTitle" idx="5"/>
          </p:nvPr>
        </p:nvSpPr>
        <p:spPr>
          <a:xfrm>
            <a:off x="1337750" y="4064458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0" name="Google Shape;250;p16"/>
          <p:cNvSpPr txBox="1">
            <a:spLocks noGrp="1"/>
          </p:cNvSpPr>
          <p:nvPr>
            <p:ph type="title" idx="6"/>
          </p:nvPr>
        </p:nvSpPr>
        <p:spPr>
          <a:xfrm>
            <a:off x="4573157" y="3765007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1" name="Google Shape;251;p16"/>
          <p:cNvSpPr txBox="1">
            <a:spLocks noGrp="1"/>
          </p:cNvSpPr>
          <p:nvPr>
            <p:ph type="subTitle" idx="7"/>
          </p:nvPr>
        </p:nvSpPr>
        <p:spPr>
          <a:xfrm>
            <a:off x="4573150" y="4064458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2" name="Google Shape;252;p16"/>
          <p:cNvSpPr txBox="1">
            <a:spLocks noGrp="1"/>
          </p:cNvSpPr>
          <p:nvPr>
            <p:ph type="title" idx="8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16"/>
          <p:cNvGrpSpPr/>
          <p:nvPr/>
        </p:nvGrpSpPr>
        <p:grpSpPr>
          <a:xfrm>
            <a:off x="-131269" y="2571000"/>
            <a:ext cx="963555" cy="2572493"/>
            <a:chOff x="-912" y="2571000"/>
            <a:chExt cx="963555" cy="2572493"/>
          </a:xfrm>
        </p:grpSpPr>
        <p:sp>
          <p:nvSpPr>
            <p:cNvPr id="254" name="Google Shape;254;p16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 rot="10800000">
              <a:off x="411173" y="257178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" name="Google Shape;257;p16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16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9" name="Google Shape;259;p16"/>
          <p:cNvGrpSpPr/>
          <p:nvPr/>
        </p:nvGrpSpPr>
        <p:grpSpPr>
          <a:xfrm rot="10800000">
            <a:off x="8307621" y="0"/>
            <a:ext cx="963555" cy="2572493"/>
            <a:chOff x="-912" y="2571000"/>
            <a:chExt cx="963555" cy="2572493"/>
          </a:xfrm>
        </p:grpSpPr>
        <p:sp>
          <p:nvSpPr>
            <p:cNvPr id="260" name="Google Shape;260;p16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3" name="Google Shape;263;p16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16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031739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"/>
          <p:cNvSpPr txBox="1">
            <a:spLocks noGrp="1"/>
          </p:cNvSpPr>
          <p:nvPr>
            <p:ph type="title"/>
          </p:nvPr>
        </p:nvSpPr>
        <p:spPr>
          <a:xfrm>
            <a:off x="5054250" y="1738050"/>
            <a:ext cx="337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67" name="Google Shape;267;p17"/>
          <p:cNvGrpSpPr/>
          <p:nvPr/>
        </p:nvGrpSpPr>
        <p:grpSpPr>
          <a:xfrm>
            <a:off x="-3760615" y="-331025"/>
            <a:ext cx="8322444" cy="742000"/>
            <a:chOff x="-3760615" y="-331025"/>
            <a:chExt cx="8322444" cy="742000"/>
          </a:xfrm>
        </p:grpSpPr>
        <p:cxnSp>
          <p:nvCxnSpPr>
            <p:cNvPr id="268" name="Google Shape;268;p17"/>
            <p:cNvCxnSpPr/>
            <p:nvPr/>
          </p:nvCxnSpPr>
          <p:spPr>
            <a:xfrm rot="10800000">
              <a:off x="-3760615" y="410975"/>
              <a:ext cx="79380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9" name="Google Shape;269;p17"/>
            <p:cNvSpPr/>
            <p:nvPr/>
          </p:nvSpPr>
          <p:spPr>
            <a:xfrm flipH="1">
              <a:off x="4145822" y="-331025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17"/>
          <p:cNvGrpSpPr/>
          <p:nvPr/>
        </p:nvGrpSpPr>
        <p:grpSpPr>
          <a:xfrm>
            <a:off x="7297779" y="4007213"/>
            <a:ext cx="3322716" cy="1155788"/>
            <a:chOff x="6190309" y="4007213"/>
            <a:chExt cx="3322716" cy="1155788"/>
          </a:xfrm>
        </p:grpSpPr>
        <p:sp>
          <p:nvSpPr>
            <p:cNvPr id="271" name="Google Shape;271;p17"/>
            <p:cNvSpPr/>
            <p:nvPr/>
          </p:nvSpPr>
          <p:spPr>
            <a:xfrm flipH="1">
              <a:off x="6190309" y="4421063"/>
              <a:ext cx="1127845" cy="741937"/>
            </a:xfrm>
            <a:custGeom>
              <a:avLst/>
              <a:gdLst/>
              <a:ahLst/>
              <a:cxnLst/>
              <a:rect l="l" t="t" r="r" b="b"/>
              <a:pathLst>
                <a:path w="69760" h="46033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2" name="Google Shape;272;p17"/>
            <p:cNvCxnSpPr/>
            <p:nvPr/>
          </p:nvCxnSpPr>
          <p:spPr>
            <a:xfrm>
              <a:off x="7860625" y="4007213"/>
              <a:ext cx="1652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273;p17"/>
            <p:cNvSpPr/>
            <p:nvPr/>
          </p:nvSpPr>
          <p:spPr>
            <a:xfrm rot="5400000">
              <a:off x="7481106" y="3844244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17"/>
          <p:cNvSpPr txBox="1">
            <a:spLocks noGrp="1"/>
          </p:cNvSpPr>
          <p:nvPr>
            <p:ph type="subTitle" idx="1"/>
          </p:nvPr>
        </p:nvSpPr>
        <p:spPr>
          <a:xfrm>
            <a:off x="5138550" y="2477425"/>
            <a:ext cx="3188400" cy="1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1D1C1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8606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7"/>
          <p:cNvGrpSpPr/>
          <p:nvPr/>
        </p:nvGrpSpPr>
        <p:grpSpPr>
          <a:xfrm>
            <a:off x="270152" y="9537"/>
            <a:ext cx="273654" cy="4751063"/>
            <a:chOff x="270152" y="9537"/>
            <a:chExt cx="273654" cy="4751063"/>
          </a:xfrm>
        </p:grpSpPr>
        <p:grpSp>
          <p:nvGrpSpPr>
            <p:cNvPr id="155" name="Google Shape;155;p7"/>
            <p:cNvGrpSpPr/>
            <p:nvPr/>
          </p:nvGrpSpPr>
          <p:grpSpPr>
            <a:xfrm>
              <a:off x="270152" y="9537"/>
              <a:ext cx="273654" cy="393837"/>
              <a:chOff x="274914" y="8562"/>
              <a:chExt cx="273654" cy="393837"/>
            </a:xfrm>
          </p:grpSpPr>
          <p:sp>
            <p:nvSpPr>
              <p:cNvPr id="156" name="Google Shape;156;p7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" name="Google Shape;158;p7"/>
            <p:cNvCxnSpPr/>
            <p:nvPr/>
          </p:nvCxnSpPr>
          <p:spPr>
            <a:xfrm rot="10800000">
              <a:off x="407100" y="414200"/>
              <a:ext cx="0" cy="43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9" name="Google Shape;159;p7"/>
          <p:cNvSpPr txBox="1">
            <a:spLocks noGrp="1"/>
          </p:cNvSpPr>
          <p:nvPr>
            <p:ph type="body" idx="1"/>
          </p:nvPr>
        </p:nvSpPr>
        <p:spPr>
          <a:xfrm>
            <a:off x="924451" y="1568175"/>
            <a:ext cx="3142200" cy="16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0" name="Google Shape;160;p7"/>
          <p:cNvSpPr txBox="1">
            <a:spLocks noGrp="1"/>
          </p:cNvSpPr>
          <p:nvPr>
            <p:ph type="title"/>
          </p:nvPr>
        </p:nvSpPr>
        <p:spPr>
          <a:xfrm>
            <a:off x="841500" y="614900"/>
            <a:ext cx="3308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-11850" y="4736400"/>
            <a:ext cx="9167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"/>
          <p:cNvSpPr txBox="1">
            <a:spLocks noGrp="1"/>
          </p:cNvSpPr>
          <p:nvPr>
            <p:ph type="body" idx="1"/>
          </p:nvPr>
        </p:nvSpPr>
        <p:spPr>
          <a:xfrm>
            <a:off x="2692713" y="2571750"/>
            <a:ext cx="5270700" cy="1751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18"/>
          <p:cNvSpPr txBox="1">
            <a:spLocks noGrp="1"/>
          </p:cNvSpPr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78" name="Google Shape;278;p18"/>
          <p:cNvGrpSpPr/>
          <p:nvPr/>
        </p:nvGrpSpPr>
        <p:grpSpPr>
          <a:xfrm>
            <a:off x="684253" y="-316191"/>
            <a:ext cx="8464130" cy="2196550"/>
            <a:chOff x="684253" y="-316191"/>
            <a:chExt cx="8464130" cy="2196550"/>
          </a:xfrm>
        </p:grpSpPr>
        <p:cxnSp>
          <p:nvCxnSpPr>
            <p:cNvPr id="279" name="Google Shape;279;p18"/>
            <p:cNvCxnSpPr/>
            <p:nvPr/>
          </p:nvCxnSpPr>
          <p:spPr>
            <a:xfrm rot="10800000">
              <a:off x="824556" y="407875"/>
              <a:ext cx="0" cy="761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80" name="Google Shape;280;p18"/>
            <p:cNvGrpSpPr/>
            <p:nvPr/>
          </p:nvGrpSpPr>
          <p:grpSpPr>
            <a:xfrm>
              <a:off x="684253" y="-316191"/>
              <a:ext cx="8464130" cy="2196550"/>
              <a:chOff x="4439845" y="-316191"/>
              <a:chExt cx="8464130" cy="2196550"/>
            </a:xfrm>
          </p:grpSpPr>
          <p:grpSp>
            <p:nvGrpSpPr>
              <p:cNvPr id="281" name="Google Shape;281;p18"/>
              <p:cNvGrpSpPr/>
              <p:nvPr/>
            </p:nvGrpSpPr>
            <p:grpSpPr>
              <a:xfrm>
                <a:off x="4580143" y="-316191"/>
                <a:ext cx="8323832" cy="2196550"/>
                <a:chOff x="4580143" y="-316191"/>
                <a:chExt cx="8323832" cy="2196550"/>
              </a:xfrm>
            </p:grpSpPr>
            <p:cxnSp>
              <p:nvCxnSpPr>
                <p:cNvPr id="282" name="Google Shape;282;p18"/>
                <p:cNvCxnSpPr/>
                <p:nvPr/>
              </p:nvCxnSpPr>
              <p:spPr>
                <a:xfrm>
                  <a:off x="4966575" y="1880359"/>
                  <a:ext cx="7937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83" name="Google Shape;283;p18"/>
                <p:cNvSpPr/>
                <p:nvPr/>
              </p:nvSpPr>
              <p:spPr>
                <a:xfrm>
                  <a:off x="4580143" y="1138409"/>
                  <a:ext cx="416007" cy="7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4" name="Google Shape;284;p18"/>
                <p:cNvCxnSpPr/>
                <p:nvPr/>
              </p:nvCxnSpPr>
              <p:spPr>
                <a:xfrm rot="10800000">
                  <a:off x="4580150" y="-316191"/>
                  <a:ext cx="0" cy="445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85" name="Google Shape;285;p18"/>
              <p:cNvSpPr/>
              <p:nvPr/>
            </p:nvSpPr>
            <p:spPr>
              <a:xfrm>
                <a:off x="4446425" y="14275"/>
                <a:ext cx="262500" cy="91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8"/>
              <p:cNvSpPr/>
              <p:nvPr/>
            </p:nvSpPr>
            <p:spPr>
              <a:xfrm>
                <a:off x="4560575" y="117000"/>
                <a:ext cx="45600" cy="291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7" name="Google Shape;287;p18"/>
              <p:cNvGrpSpPr/>
              <p:nvPr/>
            </p:nvGrpSpPr>
            <p:grpSpPr>
              <a:xfrm>
                <a:off x="4439845" y="8562"/>
                <a:ext cx="273654" cy="393837"/>
                <a:chOff x="278145" y="8562"/>
                <a:chExt cx="273654" cy="393837"/>
              </a:xfrm>
            </p:grpSpPr>
            <p:sp>
              <p:nvSpPr>
                <p:cNvPr id="288" name="Google Shape;288;p18"/>
                <p:cNvSpPr/>
                <p:nvPr/>
              </p:nvSpPr>
              <p:spPr>
                <a:xfrm>
                  <a:off x="278145" y="8562"/>
                  <a:ext cx="273654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4" h="2282" fill="none" extrusionOk="0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18"/>
                <p:cNvSpPr/>
                <p:nvPr/>
              </p:nvSpPr>
              <p:spPr>
                <a:xfrm>
                  <a:off x="387445" y="107423"/>
                  <a:ext cx="59924" cy="294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" h="3307" fill="none" extrusionOk="0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521732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>
            <a:spLocks noGrp="1"/>
          </p:cNvSpPr>
          <p:nvPr>
            <p:ph type="title"/>
          </p:nvPr>
        </p:nvSpPr>
        <p:spPr>
          <a:xfrm>
            <a:off x="3263100" y="3264475"/>
            <a:ext cx="26178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1"/>
          </p:nvPr>
        </p:nvSpPr>
        <p:spPr>
          <a:xfrm>
            <a:off x="2385150" y="1198475"/>
            <a:ext cx="4373700" cy="17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9" name="Google Shape;299;p20"/>
          <p:cNvSpPr/>
          <p:nvPr/>
        </p:nvSpPr>
        <p:spPr>
          <a:xfrm>
            <a:off x="0" y="4736400"/>
            <a:ext cx="91440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-39750" y="407100"/>
            <a:ext cx="9227728" cy="3915909"/>
            <a:chOff x="-39750" y="407100"/>
            <a:chExt cx="9227728" cy="3915909"/>
          </a:xfrm>
        </p:grpSpPr>
        <p:cxnSp>
          <p:nvCxnSpPr>
            <p:cNvPr id="301" name="Google Shape;301;p20"/>
            <p:cNvCxnSpPr/>
            <p:nvPr/>
          </p:nvCxnSpPr>
          <p:spPr>
            <a:xfrm>
              <a:off x="1176025" y="3126199"/>
              <a:ext cx="67620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2" name="Google Shape;302;p20"/>
            <p:cNvSpPr/>
            <p:nvPr/>
          </p:nvSpPr>
          <p:spPr>
            <a:xfrm>
              <a:off x="826243" y="2384199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3" name="Google Shape;303;p20"/>
            <p:cNvCxnSpPr/>
            <p:nvPr/>
          </p:nvCxnSpPr>
          <p:spPr>
            <a:xfrm rot="10800000">
              <a:off x="-39750" y="407100"/>
              <a:ext cx="53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4" name="Google Shape;304;p20"/>
            <p:cNvSpPr/>
            <p:nvPr/>
          </p:nvSpPr>
          <p:spPr>
            <a:xfrm rot="10800000">
              <a:off x="410231" y="407100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5" name="Google Shape;305;p20"/>
            <p:cNvCxnSpPr/>
            <p:nvPr/>
          </p:nvCxnSpPr>
          <p:spPr>
            <a:xfrm>
              <a:off x="827100" y="1066175"/>
              <a:ext cx="0" cy="1389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6" name="Google Shape;306;p20"/>
            <p:cNvSpPr/>
            <p:nvPr/>
          </p:nvSpPr>
          <p:spPr>
            <a:xfrm rot="10800000">
              <a:off x="7905979" y="3125568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7" name="Google Shape;307;p20"/>
            <p:cNvCxnSpPr/>
            <p:nvPr/>
          </p:nvCxnSpPr>
          <p:spPr>
            <a:xfrm>
              <a:off x="8650678" y="4323009"/>
              <a:ext cx="53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" name="Google Shape;308;p20"/>
            <p:cNvSpPr/>
            <p:nvPr/>
          </p:nvSpPr>
          <p:spPr>
            <a:xfrm>
              <a:off x="8321990" y="3581066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85269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 1">
  <p:cSld name="Big Numbers 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"/>
          <p:cNvSpPr txBox="1">
            <a:spLocks noGrp="1"/>
          </p:cNvSpPr>
          <p:nvPr>
            <p:ph type="title" hasCustomPrompt="1"/>
          </p:nvPr>
        </p:nvSpPr>
        <p:spPr>
          <a:xfrm>
            <a:off x="923100" y="2670885"/>
            <a:ext cx="2004000" cy="739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21"/>
          <p:cNvSpPr txBox="1">
            <a:spLocks noGrp="1"/>
          </p:cNvSpPr>
          <p:nvPr>
            <p:ph type="title" idx="2"/>
          </p:nvPr>
        </p:nvSpPr>
        <p:spPr>
          <a:xfrm>
            <a:off x="787050" y="3407517"/>
            <a:ext cx="2276100" cy="4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2" name="Google Shape;312;p21"/>
          <p:cNvSpPr txBox="1">
            <a:spLocks noGrp="1"/>
          </p:cNvSpPr>
          <p:nvPr>
            <p:ph type="subTitle" idx="1"/>
          </p:nvPr>
        </p:nvSpPr>
        <p:spPr>
          <a:xfrm>
            <a:off x="787050" y="3735085"/>
            <a:ext cx="22761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3" name="Google Shape;313;p21"/>
          <p:cNvSpPr txBox="1">
            <a:spLocks noGrp="1"/>
          </p:cNvSpPr>
          <p:nvPr>
            <p:ph type="title" idx="3" hasCustomPrompt="1"/>
          </p:nvPr>
        </p:nvSpPr>
        <p:spPr>
          <a:xfrm>
            <a:off x="3570000" y="2022640"/>
            <a:ext cx="2004000" cy="739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21"/>
          <p:cNvSpPr txBox="1">
            <a:spLocks noGrp="1"/>
          </p:cNvSpPr>
          <p:nvPr>
            <p:ph type="title" idx="4"/>
          </p:nvPr>
        </p:nvSpPr>
        <p:spPr>
          <a:xfrm>
            <a:off x="3433950" y="2752395"/>
            <a:ext cx="2276100" cy="4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5" name="Google Shape;315;p21"/>
          <p:cNvSpPr txBox="1">
            <a:spLocks noGrp="1"/>
          </p:cNvSpPr>
          <p:nvPr>
            <p:ph type="subTitle" idx="5"/>
          </p:nvPr>
        </p:nvSpPr>
        <p:spPr>
          <a:xfrm>
            <a:off x="3433950" y="3086766"/>
            <a:ext cx="22761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6" name="Google Shape;316;p21"/>
          <p:cNvSpPr txBox="1">
            <a:spLocks noGrp="1"/>
          </p:cNvSpPr>
          <p:nvPr>
            <p:ph type="title" idx="6" hasCustomPrompt="1"/>
          </p:nvPr>
        </p:nvSpPr>
        <p:spPr>
          <a:xfrm>
            <a:off x="6216900" y="2670885"/>
            <a:ext cx="2004000" cy="739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1"/>
          <p:cNvSpPr txBox="1">
            <a:spLocks noGrp="1"/>
          </p:cNvSpPr>
          <p:nvPr>
            <p:ph type="title" idx="7"/>
          </p:nvPr>
        </p:nvSpPr>
        <p:spPr>
          <a:xfrm>
            <a:off x="6080850" y="3407517"/>
            <a:ext cx="2276100" cy="4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8" name="Google Shape;318;p21"/>
          <p:cNvSpPr txBox="1">
            <a:spLocks noGrp="1"/>
          </p:cNvSpPr>
          <p:nvPr>
            <p:ph type="subTitle" idx="8"/>
          </p:nvPr>
        </p:nvSpPr>
        <p:spPr>
          <a:xfrm>
            <a:off x="6080850" y="3735085"/>
            <a:ext cx="22761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9" name="Google Shape;319;p21"/>
          <p:cNvSpPr txBox="1">
            <a:spLocks noGrp="1"/>
          </p:cNvSpPr>
          <p:nvPr>
            <p:ph type="title" idx="9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20" name="Google Shape;320;p21"/>
          <p:cNvCxnSpPr/>
          <p:nvPr/>
        </p:nvCxnSpPr>
        <p:spPr>
          <a:xfrm>
            <a:off x="0" y="40822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1" name="Google Shape;321;p21"/>
          <p:cNvGrpSpPr/>
          <p:nvPr/>
        </p:nvGrpSpPr>
        <p:grpSpPr>
          <a:xfrm>
            <a:off x="1746575" y="3722466"/>
            <a:ext cx="5642575" cy="1416781"/>
            <a:chOff x="1746575" y="3722466"/>
            <a:chExt cx="5642575" cy="1416781"/>
          </a:xfrm>
        </p:grpSpPr>
        <p:grpSp>
          <p:nvGrpSpPr>
            <p:cNvPr id="322" name="Google Shape;322;p21"/>
            <p:cNvGrpSpPr/>
            <p:nvPr/>
          </p:nvGrpSpPr>
          <p:grpSpPr>
            <a:xfrm rot="10800000">
              <a:off x="4438432" y="3722466"/>
              <a:ext cx="273654" cy="1409956"/>
              <a:chOff x="270152" y="9537"/>
              <a:chExt cx="273654" cy="1409956"/>
            </a:xfrm>
          </p:grpSpPr>
          <p:grpSp>
            <p:nvGrpSpPr>
              <p:cNvPr id="323" name="Google Shape;323;p21"/>
              <p:cNvGrpSpPr/>
              <p:nvPr/>
            </p:nvGrpSpPr>
            <p:grpSpPr>
              <a:xfrm>
                <a:off x="270152" y="9537"/>
                <a:ext cx="273654" cy="393837"/>
                <a:chOff x="274914" y="8562"/>
                <a:chExt cx="273654" cy="393837"/>
              </a:xfrm>
            </p:grpSpPr>
            <p:sp>
              <p:nvSpPr>
                <p:cNvPr id="324" name="Google Shape;324;p21"/>
                <p:cNvSpPr/>
                <p:nvPr/>
              </p:nvSpPr>
              <p:spPr>
                <a:xfrm>
                  <a:off x="274914" y="8562"/>
                  <a:ext cx="273654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4" h="2282" fill="none" extrusionOk="0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21"/>
                <p:cNvSpPr/>
                <p:nvPr/>
              </p:nvSpPr>
              <p:spPr>
                <a:xfrm>
                  <a:off x="384214" y="107423"/>
                  <a:ext cx="59924" cy="294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" h="3307" fill="none" extrusionOk="0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326" name="Google Shape;326;p21"/>
              <p:cNvCxnSpPr>
                <a:stCxn id="315" idx="2"/>
              </p:cNvCxnSpPr>
              <p:nvPr/>
            </p:nvCxnSpPr>
            <p:spPr>
              <a:xfrm rot="10800000">
                <a:off x="406938" y="420792"/>
                <a:ext cx="3300" cy="998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7" name="Google Shape;327;p21"/>
            <p:cNvGrpSpPr/>
            <p:nvPr/>
          </p:nvGrpSpPr>
          <p:grpSpPr>
            <a:xfrm rot="10800000">
              <a:off x="1788282" y="4370785"/>
              <a:ext cx="273654" cy="768462"/>
              <a:chOff x="270152" y="9537"/>
              <a:chExt cx="273654" cy="768462"/>
            </a:xfrm>
          </p:grpSpPr>
          <p:grpSp>
            <p:nvGrpSpPr>
              <p:cNvPr id="328" name="Google Shape;328;p21"/>
              <p:cNvGrpSpPr/>
              <p:nvPr/>
            </p:nvGrpSpPr>
            <p:grpSpPr>
              <a:xfrm>
                <a:off x="270152" y="9537"/>
                <a:ext cx="273654" cy="393837"/>
                <a:chOff x="274914" y="8562"/>
                <a:chExt cx="273654" cy="393837"/>
              </a:xfrm>
            </p:grpSpPr>
            <p:sp>
              <p:nvSpPr>
                <p:cNvPr id="329" name="Google Shape;329;p21"/>
                <p:cNvSpPr/>
                <p:nvPr/>
              </p:nvSpPr>
              <p:spPr>
                <a:xfrm>
                  <a:off x="274914" y="8562"/>
                  <a:ext cx="273654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4" h="2282" fill="none" extrusionOk="0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21"/>
                <p:cNvSpPr/>
                <p:nvPr/>
              </p:nvSpPr>
              <p:spPr>
                <a:xfrm>
                  <a:off x="384214" y="107423"/>
                  <a:ext cx="59924" cy="294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" h="3307" fill="none" extrusionOk="0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331" name="Google Shape;331;p21"/>
              <p:cNvCxnSpPr/>
              <p:nvPr/>
            </p:nvCxnSpPr>
            <p:spPr>
              <a:xfrm rot="10800000">
                <a:off x="406988" y="420999"/>
                <a:ext cx="0" cy="357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2" name="Google Shape;332;p21"/>
            <p:cNvGrpSpPr/>
            <p:nvPr/>
          </p:nvGrpSpPr>
          <p:grpSpPr>
            <a:xfrm rot="10800000">
              <a:off x="7082082" y="4370785"/>
              <a:ext cx="273654" cy="768462"/>
              <a:chOff x="270152" y="9537"/>
              <a:chExt cx="273654" cy="768462"/>
            </a:xfrm>
          </p:grpSpPr>
          <p:grpSp>
            <p:nvGrpSpPr>
              <p:cNvPr id="333" name="Google Shape;333;p21"/>
              <p:cNvGrpSpPr/>
              <p:nvPr/>
            </p:nvGrpSpPr>
            <p:grpSpPr>
              <a:xfrm>
                <a:off x="270152" y="9537"/>
                <a:ext cx="273654" cy="393837"/>
                <a:chOff x="274914" y="8562"/>
                <a:chExt cx="273654" cy="393837"/>
              </a:xfrm>
            </p:grpSpPr>
            <p:sp>
              <p:nvSpPr>
                <p:cNvPr id="334" name="Google Shape;334;p21"/>
                <p:cNvSpPr/>
                <p:nvPr/>
              </p:nvSpPr>
              <p:spPr>
                <a:xfrm>
                  <a:off x="274914" y="8562"/>
                  <a:ext cx="273654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4" h="2282" fill="none" extrusionOk="0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21"/>
                <p:cNvSpPr/>
                <p:nvPr/>
              </p:nvSpPr>
              <p:spPr>
                <a:xfrm>
                  <a:off x="384214" y="107423"/>
                  <a:ext cx="59924" cy="294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" h="3307" fill="none" extrusionOk="0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336" name="Google Shape;336;p21"/>
              <p:cNvCxnSpPr/>
              <p:nvPr/>
            </p:nvCxnSpPr>
            <p:spPr>
              <a:xfrm rot="10800000">
                <a:off x="406988" y="414399"/>
                <a:ext cx="0" cy="3636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37" name="Google Shape;337;p21"/>
            <p:cNvCxnSpPr/>
            <p:nvPr/>
          </p:nvCxnSpPr>
          <p:spPr>
            <a:xfrm>
              <a:off x="1746575" y="4351626"/>
              <a:ext cx="340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21"/>
            <p:cNvCxnSpPr/>
            <p:nvPr/>
          </p:nvCxnSpPr>
          <p:spPr>
            <a:xfrm>
              <a:off x="4401750" y="3727225"/>
              <a:ext cx="340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21"/>
            <p:cNvCxnSpPr/>
            <p:nvPr/>
          </p:nvCxnSpPr>
          <p:spPr>
            <a:xfrm>
              <a:off x="7048650" y="4351625"/>
              <a:ext cx="340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956860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>
            <a:spLocks noGrp="1"/>
          </p:cNvSpPr>
          <p:nvPr>
            <p:ph type="subTitle" idx="1"/>
          </p:nvPr>
        </p:nvSpPr>
        <p:spPr>
          <a:xfrm>
            <a:off x="720550" y="3654085"/>
            <a:ext cx="1781100" cy="8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2" name="Google Shape;342;p22"/>
          <p:cNvSpPr txBox="1">
            <a:spLocks noGrp="1"/>
          </p:cNvSpPr>
          <p:nvPr>
            <p:ph type="subTitle" idx="2"/>
          </p:nvPr>
        </p:nvSpPr>
        <p:spPr>
          <a:xfrm>
            <a:off x="2694492" y="3654085"/>
            <a:ext cx="1781100" cy="8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3" name="Google Shape;343;p22"/>
          <p:cNvSpPr txBox="1">
            <a:spLocks noGrp="1"/>
          </p:cNvSpPr>
          <p:nvPr>
            <p:ph type="subTitle" idx="3"/>
          </p:nvPr>
        </p:nvSpPr>
        <p:spPr>
          <a:xfrm>
            <a:off x="4668435" y="3654085"/>
            <a:ext cx="1781100" cy="8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4" name="Google Shape;344;p22"/>
          <p:cNvSpPr txBox="1">
            <a:spLocks noGrp="1"/>
          </p:cNvSpPr>
          <p:nvPr>
            <p:ph type="subTitle" idx="4"/>
          </p:nvPr>
        </p:nvSpPr>
        <p:spPr>
          <a:xfrm>
            <a:off x="6642377" y="3654085"/>
            <a:ext cx="1781100" cy="8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5" name="Google Shape;345;p22"/>
          <p:cNvSpPr txBox="1">
            <a:spLocks noGrp="1"/>
          </p:cNvSpPr>
          <p:nvPr>
            <p:ph type="title" hasCustomPrompt="1"/>
          </p:nvPr>
        </p:nvSpPr>
        <p:spPr>
          <a:xfrm>
            <a:off x="778750" y="3062080"/>
            <a:ext cx="166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6" name="Google Shape;346;p22"/>
          <p:cNvSpPr txBox="1">
            <a:spLocks noGrp="1"/>
          </p:cNvSpPr>
          <p:nvPr>
            <p:ph type="title" idx="5" hasCustomPrompt="1"/>
          </p:nvPr>
        </p:nvSpPr>
        <p:spPr>
          <a:xfrm>
            <a:off x="2752675" y="3062080"/>
            <a:ext cx="166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22"/>
          <p:cNvSpPr txBox="1">
            <a:spLocks noGrp="1"/>
          </p:cNvSpPr>
          <p:nvPr>
            <p:ph type="title" idx="6" hasCustomPrompt="1"/>
          </p:nvPr>
        </p:nvSpPr>
        <p:spPr>
          <a:xfrm>
            <a:off x="4726600" y="3062080"/>
            <a:ext cx="166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8" name="Google Shape;348;p22"/>
          <p:cNvSpPr txBox="1">
            <a:spLocks noGrp="1"/>
          </p:cNvSpPr>
          <p:nvPr>
            <p:ph type="title" idx="7" hasCustomPrompt="1"/>
          </p:nvPr>
        </p:nvSpPr>
        <p:spPr>
          <a:xfrm>
            <a:off x="6700525" y="3062080"/>
            <a:ext cx="166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22"/>
          <p:cNvSpPr txBox="1">
            <a:spLocks noGrp="1"/>
          </p:cNvSpPr>
          <p:nvPr>
            <p:ph type="title" idx="8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2"/>
          <p:cNvSpPr/>
          <p:nvPr/>
        </p:nvSpPr>
        <p:spPr>
          <a:xfrm rot="5400000" flipH="1">
            <a:off x="-214341" y="4515948"/>
            <a:ext cx="1127845" cy="741937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2"/>
          <p:cNvGrpSpPr/>
          <p:nvPr/>
        </p:nvGrpSpPr>
        <p:grpSpPr>
          <a:xfrm flipH="1">
            <a:off x="8013871" y="-385687"/>
            <a:ext cx="1135875" cy="1349306"/>
            <a:chOff x="9519" y="-14212"/>
            <a:chExt cx="1135875" cy="1349306"/>
          </a:xfrm>
        </p:grpSpPr>
        <p:sp>
          <p:nvSpPr>
            <p:cNvPr id="352" name="Google Shape;352;p22"/>
            <p:cNvSpPr/>
            <p:nvPr/>
          </p:nvSpPr>
          <p:spPr>
            <a:xfrm rot="-5400000">
              <a:off x="-77854" y="1148813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 rot="-5400000">
              <a:off x="225906" y="1048343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 rot="-5400000">
              <a:off x="566325" y="616868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5" name="Google Shape;355;p22"/>
            <p:cNvCxnSpPr/>
            <p:nvPr/>
          </p:nvCxnSpPr>
          <p:spPr>
            <a:xfrm rot="10800000">
              <a:off x="1145394" y="-14212"/>
              <a:ext cx="0" cy="790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6" name="Google Shape;356;p22"/>
          <p:cNvGrpSpPr/>
          <p:nvPr/>
        </p:nvGrpSpPr>
        <p:grpSpPr>
          <a:xfrm>
            <a:off x="-45100" y="-387474"/>
            <a:ext cx="871339" cy="1210056"/>
            <a:chOff x="-45100" y="-387474"/>
            <a:chExt cx="871339" cy="1210056"/>
          </a:xfrm>
        </p:grpSpPr>
        <p:sp>
          <p:nvSpPr>
            <p:cNvPr id="357" name="Google Shape;357;p22"/>
            <p:cNvSpPr/>
            <p:nvPr/>
          </p:nvSpPr>
          <p:spPr>
            <a:xfrm rot="-5400000">
              <a:off x="247170" y="24360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8" name="Google Shape;358;p22"/>
            <p:cNvCxnSpPr/>
            <p:nvPr/>
          </p:nvCxnSpPr>
          <p:spPr>
            <a:xfrm rot="10800000">
              <a:off x="826239" y="-387474"/>
              <a:ext cx="0" cy="790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" name="Google Shape;359;p22"/>
            <p:cNvCxnSpPr/>
            <p:nvPr/>
          </p:nvCxnSpPr>
          <p:spPr>
            <a:xfrm rot="10800000">
              <a:off x="-45100" y="822563"/>
              <a:ext cx="232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3471938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23"/>
          <p:cNvGrpSpPr/>
          <p:nvPr/>
        </p:nvGrpSpPr>
        <p:grpSpPr>
          <a:xfrm>
            <a:off x="-76201" y="-629341"/>
            <a:ext cx="9270076" cy="5498857"/>
            <a:chOff x="-76201" y="-629341"/>
            <a:chExt cx="9270076" cy="5498857"/>
          </a:xfrm>
        </p:grpSpPr>
        <p:grpSp>
          <p:nvGrpSpPr>
            <p:cNvPr id="362" name="Google Shape;362;p23"/>
            <p:cNvGrpSpPr/>
            <p:nvPr/>
          </p:nvGrpSpPr>
          <p:grpSpPr>
            <a:xfrm>
              <a:off x="-2" y="4595863"/>
              <a:ext cx="9149652" cy="273654"/>
              <a:chOff x="-2" y="4595863"/>
              <a:chExt cx="9149652" cy="273654"/>
            </a:xfrm>
          </p:grpSpPr>
          <p:sp>
            <p:nvSpPr>
              <p:cNvPr id="363" name="Google Shape;363;p23"/>
              <p:cNvSpPr/>
              <p:nvPr/>
            </p:nvSpPr>
            <p:spPr>
              <a:xfrm rot="-5400000" flipH="1">
                <a:off x="-87375" y="4683236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3"/>
              <p:cNvSpPr/>
              <p:nvPr/>
            </p:nvSpPr>
            <p:spPr>
              <a:xfrm rot="-5400000" flipH="1">
                <a:off x="216385" y="4587636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65" name="Google Shape;365;p23"/>
              <p:cNvCxnSpPr/>
              <p:nvPr/>
            </p:nvCxnSpPr>
            <p:spPr>
              <a:xfrm>
                <a:off x="393850" y="4739150"/>
                <a:ext cx="8755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6" name="Google Shape;366;p23"/>
            <p:cNvGrpSpPr/>
            <p:nvPr/>
          </p:nvGrpSpPr>
          <p:grpSpPr>
            <a:xfrm rot="10800000">
              <a:off x="8317513" y="-629341"/>
              <a:ext cx="876363" cy="1449834"/>
              <a:chOff x="-52500" y="4322997"/>
              <a:chExt cx="876363" cy="1449834"/>
            </a:xfrm>
          </p:grpSpPr>
          <p:sp>
            <p:nvSpPr>
              <p:cNvPr id="367" name="Google Shape;367;p23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68" name="Google Shape;368;p23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23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0" name="Google Shape;370;p23"/>
            <p:cNvGrpSpPr/>
            <p:nvPr/>
          </p:nvGrpSpPr>
          <p:grpSpPr>
            <a:xfrm>
              <a:off x="-76201" y="-14062"/>
              <a:ext cx="917028" cy="1214162"/>
              <a:chOff x="-76200" y="-6"/>
              <a:chExt cx="917028" cy="1128718"/>
            </a:xfrm>
          </p:grpSpPr>
          <p:sp>
            <p:nvSpPr>
              <p:cNvPr id="371" name="Google Shape;371;p23"/>
              <p:cNvSpPr/>
              <p:nvPr/>
            </p:nvSpPr>
            <p:spPr>
              <a:xfrm rot="-5400000">
                <a:off x="-94062" y="192948"/>
                <a:ext cx="1127845" cy="741937"/>
              </a:xfrm>
              <a:custGeom>
                <a:avLst/>
                <a:gdLst/>
                <a:ahLst/>
                <a:cxnLst/>
                <a:rect l="l" t="t" r="r" b="b"/>
                <a:pathLst>
                  <a:path w="69760" h="46033" fill="none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0755"/>
                      <a:pt x="8726" y="19480"/>
                      <a:pt x="19480" y="19480"/>
                    </a:cubicBezTo>
                    <a:lnTo>
                      <a:pt x="50280" y="19480"/>
                    </a:lnTo>
                    <a:cubicBezTo>
                      <a:pt x="61035" y="19480"/>
                      <a:pt x="69760" y="28205"/>
                      <a:pt x="69760" y="38960"/>
                    </a:cubicBezTo>
                    <a:lnTo>
                      <a:pt x="69760" y="46032"/>
                    </a:lnTo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72" name="Google Shape;372;p23"/>
              <p:cNvCxnSpPr/>
              <p:nvPr/>
            </p:nvCxnSpPr>
            <p:spPr>
              <a:xfrm rot="10800000">
                <a:off x="-76200" y="1128713"/>
                <a:ext cx="190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73" name="Google Shape;373;p23"/>
          <p:cNvSpPr txBox="1">
            <a:spLocks noGrp="1"/>
          </p:cNvSpPr>
          <p:nvPr>
            <p:ph type="title"/>
          </p:nvPr>
        </p:nvSpPr>
        <p:spPr>
          <a:xfrm>
            <a:off x="866325" y="18937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4" name="Google Shape;374;p23"/>
          <p:cNvSpPr txBox="1">
            <a:spLocks noGrp="1"/>
          </p:cNvSpPr>
          <p:nvPr>
            <p:ph type="subTitle" idx="1"/>
          </p:nvPr>
        </p:nvSpPr>
        <p:spPr>
          <a:xfrm>
            <a:off x="866325" y="224457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title" idx="2"/>
          </p:nvPr>
        </p:nvSpPr>
        <p:spPr>
          <a:xfrm>
            <a:off x="3433950" y="18937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subTitle" idx="3"/>
          </p:nvPr>
        </p:nvSpPr>
        <p:spPr>
          <a:xfrm>
            <a:off x="3433950" y="224457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title" idx="4"/>
          </p:nvPr>
        </p:nvSpPr>
        <p:spPr>
          <a:xfrm>
            <a:off x="6001575" y="18937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8" name="Google Shape;378;p23"/>
          <p:cNvSpPr txBox="1">
            <a:spLocks noGrp="1"/>
          </p:cNvSpPr>
          <p:nvPr>
            <p:ph type="subTitle" idx="5"/>
          </p:nvPr>
        </p:nvSpPr>
        <p:spPr>
          <a:xfrm>
            <a:off x="6001575" y="224457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9" name="Google Shape;379;p23"/>
          <p:cNvSpPr txBox="1">
            <a:spLocks noGrp="1"/>
          </p:cNvSpPr>
          <p:nvPr>
            <p:ph type="title" idx="6"/>
          </p:nvPr>
        </p:nvSpPr>
        <p:spPr>
          <a:xfrm>
            <a:off x="866325" y="35065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subTitle" idx="7"/>
          </p:nvPr>
        </p:nvSpPr>
        <p:spPr>
          <a:xfrm>
            <a:off x="866325" y="385742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1" name="Google Shape;381;p23"/>
          <p:cNvSpPr txBox="1">
            <a:spLocks noGrp="1"/>
          </p:cNvSpPr>
          <p:nvPr>
            <p:ph type="title" idx="8"/>
          </p:nvPr>
        </p:nvSpPr>
        <p:spPr>
          <a:xfrm>
            <a:off x="3433950" y="35065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2" name="Google Shape;382;p23"/>
          <p:cNvSpPr txBox="1">
            <a:spLocks noGrp="1"/>
          </p:cNvSpPr>
          <p:nvPr>
            <p:ph type="subTitle" idx="9"/>
          </p:nvPr>
        </p:nvSpPr>
        <p:spPr>
          <a:xfrm>
            <a:off x="3433950" y="385742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3" name="Google Shape;383;p23"/>
          <p:cNvSpPr txBox="1">
            <a:spLocks noGrp="1"/>
          </p:cNvSpPr>
          <p:nvPr>
            <p:ph type="title" idx="13"/>
          </p:nvPr>
        </p:nvSpPr>
        <p:spPr>
          <a:xfrm>
            <a:off x="6001575" y="35065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4" name="Google Shape;384;p23"/>
          <p:cNvSpPr txBox="1">
            <a:spLocks noGrp="1"/>
          </p:cNvSpPr>
          <p:nvPr>
            <p:ph type="subTitle" idx="14"/>
          </p:nvPr>
        </p:nvSpPr>
        <p:spPr>
          <a:xfrm>
            <a:off x="6001575" y="385742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5" name="Google Shape;385;p23"/>
          <p:cNvSpPr txBox="1">
            <a:spLocks noGrp="1"/>
          </p:cNvSpPr>
          <p:nvPr>
            <p:ph type="title" idx="15"/>
          </p:nvPr>
        </p:nvSpPr>
        <p:spPr>
          <a:xfrm>
            <a:off x="1655575" y="621350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63434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>
            <a:spLocks noGrp="1"/>
          </p:cNvSpPr>
          <p:nvPr>
            <p:ph type="title"/>
          </p:nvPr>
        </p:nvSpPr>
        <p:spPr>
          <a:xfrm>
            <a:off x="989600" y="3135104"/>
            <a:ext cx="1838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ubTitle" idx="1"/>
          </p:nvPr>
        </p:nvSpPr>
        <p:spPr>
          <a:xfrm>
            <a:off x="1046125" y="3646975"/>
            <a:ext cx="17256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9" name="Google Shape;389;p24"/>
          <p:cNvSpPr txBox="1">
            <a:spLocks noGrp="1"/>
          </p:cNvSpPr>
          <p:nvPr>
            <p:ph type="title" idx="2"/>
          </p:nvPr>
        </p:nvSpPr>
        <p:spPr>
          <a:xfrm>
            <a:off x="3652650" y="3135104"/>
            <a:ext cx="1838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0" name="Google Shape;390;p24"/>
          <p:cNvSpPr txBox="1">
            <a:spLocks noGrp="1"/>
          </p:cNvSpPr>
          <p:nvPr>
            <p:ph type="subTitle" idx="3"/>
          </p:nvPr>
        </p:nvSpPr>
        <p:spPr>
          <a:xfrm>
            <a:off x="3713425" y="3646975"/>
            <a:ext cx="17256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1" name="Google Shape;391;p24"/>
          <p:cNvSpPr txBox="1">
            <a:spLocks noGrp="1"/>
          </p:cNvSpPr>
          <p:nvPr>
            <p:ph type="title" idx="4"/>
          </p:nvPr>
        </p:nvSpPr>
        <p:spPr>
          <a:xfrm>
            <a:off x="6315700" y="3135104"/>
            <a:ext cx="1838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2" name="Google Shape;392;p24"/>
          <p:cNvSpPr txBox="1">
            <a:spLocks noGrp="1"/>
          </p:cNvSpPr>
          <p:nvPr>
            <p:ph type="subTitle" idx="5"/>
          </p:nvPr>
        </p:nvSpPr>
        <p:spPr>
          <a:xfrm>
            <a:off x="6372275" y="3646975"/>
            <a:ext cx="17256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title" idx="6"/>
          </p:nvPr>
        </p:nvSpPr>
        <p:spPr>
          <a:xfrm>
            <a:off x="1655575" y="621350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94" name="Google Shape;394;p24"/>
          <p:cNvCxnSpPr/>
          <p:nvPr/>
        </p:nvCxnSpPr>
        <p:spPr>
          <a:xfrm>
            <a:off x="400050" y="-9525"/>
            <a:ext cx="0" cy="5172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5" name="Google Shape;395;p24"/>
          <p:cNvGrpSpPr/>
          <p:nvPr/>
        </p:nvGrpSpPr>
        <p:grpSpPr>
          <a:xfrm>
            <a:off x="8323503" y="-66600"/>
            <a:ext cx="1212437" cy="887103"/>
            <a:chOff x="8323503" y="-66600"/>
            <a:chExt cx="1212437" cy="887103"/>
          </a:xfrm>
        </p:grpSpPr>
        <p:grpSp>
          <p:nvGrpSpPr>
            <p:cNvPr id="396" name="Google Shape;396;p24"/>
            <p:cNvGrpSpPr/>
            <p:nvPr/>
          </p:nvGrpSpPr>
          <p:grpSpPr>
            <a:xfrm rot="5400000">
              <a:off x="8558703" y="-156734"/>
              <a:ext cx="742037" cy="1212437"/>
              <a:chOff x="403357" y="-16594"/>
              <a:chExt cx="742037" cy="1212437"/>
            </a:xfrm>
          </p:grpSpPr>
          <p:sp>
            <p:nvSpPr>
              <p:cNvPr id="397" name="Google Shape;397;p24"/>
              <p:cNvSpPr/>
              <p:nvPr/>
            </p:nvSpPr>
            <p:spPr>
              <a:xfrm rot="-5400000">
                <a:off x="566325" y="616868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8" name="Google Shape;398;p24"/>
              <p:cNvCxnSpPr/>
              <p:nvPr/>
            </p:nvCxnSpPr>
            <p:spPr>
              <a:xfrm rot="10800000">
                <a:off x="1145394" y="-16594"/>
                <a:ext cx="0" cy="790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99" name="Google Shape;399;p24"/>
            <p:cNvCxnSpPr/>
            <p:nvPr/>
          </p:nvCxnSpPr>
          <p:spPr>
            <a:xfrm rot="10800000">
              <a:off x="8323644" y="-66600"/>
              <a:ext cx="0" cy="219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1950720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"/>
          <p:cNvSpPr txBox="1">
            <a:spLocks noGrp="1"/>
          </p:cNvSpPr>
          <p:nvPr>
            <p:ph type="subTitle" idx="1"/>
          </p:nvPr>
        </p:nvSpPr>
        <p:spPr>
          <a:xfrm>
            <a:off x="1289949" y="2599952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2"/>
          </p:nvPr>
        </p:nvSpPr>
        <p:spPr>
          <a:xfrm>
            <a:off x="1289949" y="3854937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3"/>
          </p:nvPr>
        </p:nvSpPr>
        <p:spPr>
          <a:xfrm>
            <a:off x="5965575" y="2599952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4" name="Google Shape;404;p25"/>
          <p:cNvSpPr txBox="1">
            <a:spLocks noGrp="1"/>
          </p:cNvSpPr>
          <p:nvPr>
            <p:ph type="subTitle" idx="4"/>
          </p:nvPr>
        </p:nvSpPr>
        <p:spPr>
          <a:xfrm>
            <a:off x="5965575" y="3854937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title"/>
          </p:nvPr>
        </p:nvSpPr>
        <p:spPr>
          <a:xfrm>
            <a:off x="1289953" y="3423220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6" name="Google Shape;406;p25"/>
          <p:cNvSpPr txBox="1">
            <a:spLocks noGrp="1"/>
          </p:cNvSpPr>
          <p:nvPr>
            <p:ph type="title" idx="5"/>
          </p:nvPr>
        </p:nvSpPr>
        <p:spPr>
          <a:xfrm>
            <a:off x="1289949" y="2168225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7" name="Google Shape;407;p25"/>
          <p:cNvSpPr txBox="1">
            <a:spLocks noGrp="1"/>
          </p:cNvSpPr>
          <p:nvPr>
            <p:ph type="title" idx="6"/>
          </p:nvPr>
        </p:nvSpPr>
        <p:spPr>
          <a:xfrm>
            <a:off x="5965576" y="2168225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8" name="Google Shape;408;p25"/>
          <p:cNvSpPr txBox="1">
            <a:spLocks noGrp="1"/>
          </p:cNvSpPr>
          <p:nvPr>
            <p:ph type="title" idx="7"/>
          </p:nvPr>
        </p:nvSpPr>
        <p:spPr>
          <a:xfrm>
            <a:off x="5965576" y="3423220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9" name="Google Shape;409;p25"/>
          <p:cNvSpPr txBox="1">
            <a:spLocks noGrp="1"/>
          </p:cNvSpPr>
          <p:nvPr>
            <p:ph type="title" idx="8"/>
          </p:nvPr>
        </p:nvSpPr>
        <p:spPr>
          <a:xfrm>
            <a:off x="1655575" y="611825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5"/>
          <p:cNvGrpSpPr/>
          <p:nvPr/>
        </p:nvGrpSpPr>
        <p:grpSpPr>
          <a:xfrm>
            <a:off x="-334837" y="-1038066"/>
            <a:ext cx="9948100" cy="6810897"/>
            <a:chOff x="-334837" y="-1038066"/>
            <a:chExt cx="9948100" cy="6810897"/>
          </a:xfrm>
        </p:grpSpPr>
        <p:sp>
          <p:nvSpPr>
            <p:cNvPr id="411" name="Google Shape;411;p25"/>
            <p:cNvSpPr/>
            <p:nvPr/>
          </p:nvSpPr>
          <p:spPr>
            <a:xfrm flipH="1">
              <a:off x="8323488" y="4420623"/>
              <a:ext cx="1127845" cy="741937"/>
            </a:xfrm>
            <a:custGeom>
              <a:avLst/>
              <a:gdLst/>
              <a:ahLst/>
              <a:cxnLst/>
              <a:rect l="l" t="t" r="r" b="b"/>
              <a:pathLst>
                <a:path w="69760" h="46033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25"/>
            <p:cNvGrpSpPr/>
            <p:nvPr/>
          </p:nvGrpSpPr>
          <p:grpSpPr>
            <a:xfrm>
              <a:off x="-334837" y="-123600"/>
              <a:ext cx="741943" cy="946697"/>
              <a:chOff x="-334837" y="-123600"/>
              <a:chExt cx="741943" cy="946697"/>
            </a:xfrm>
          </p:grpSpPr>
          <p:sp>
            <p:nvSpPr>
              <p:cNvPr id="413" name="Google Shape;413;p25"/>
              <p:cNvSpPr/>
              <p:nvPr/>
            </p:nvSpPr>
            <p:spPr>
              <a:xfrm rot="-5400000">
                <a:off x="-171869" y="244122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4" name="Google Shape;414;p25"/>
              <p:cNvCxnSpPr/>
              <p:nvPr/>
            </p:nvCxnSpPr>
            <p:spPr>
              <a:xfrm rot="10800000">
                <a:off x="407105" y="-123600"/>
                <a:ext cx="0" cy="530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5" name="Google Shape;415;p25"/>
            <p:cNvGrpSpPr/>
            <p:nvPr/>
          </p:nvGrpSpPr>
          <p:grpSpPr>
            <a:xfrm>
              <a:off x="-52500" y="4322997"/>
              <a:ext cx="876363" cy="1449834"/>
              <a:chOff x="-52500" y="4322997"/>
              <a:chExt cx="876363" cy="1449834"/>
            </a:xfrm>
          </p:grpSpPr>
          <p:sp>
            <p:nvSpPr>
              <p:cNvPr id="416" name="Google Shape;416;p25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7" name="Google Shape;417;p25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" name="Google Shape;418;p25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9" name="Google Shape;419;p25"/>
            <p:cNvGrpSpPr/>
            <p:nvPr/>
          </p:nvGrpSpPr>
          <p:grpSpPr>
            <a:xfrm rot="10800000">
              <a:off x="8736900" y="-1038066"/>
              <a:ext cx="876363" cy="1449834"/>
              <a:chOff x="-52500" y="4322997"/>
              <a:chExt cx="876363" cy="1449834"/>
            </a:xfrm>
          </p:grpSpPr>
          <p:sp>
            <p:nvSpPr>
              <p:cNvPr id="420" name="Google Shape;420;p25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1" name="Google Shape;421;p25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Google Shape;422;p25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9355277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6"/>
          <p:cNvSpPr txBox="1">
            <a:spLocks noGrp="1"/>
          </p:cNvSpPr>
          <p:nvPr>
            <p:ph type="title"/>
          </p:nvPr>
        </p:nvSpPr>
        <p:spPr>
          <a:xfrm>
            <a:off x="944500" y="3590603"/>
            <a:ext cx="30126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5" name="Google Shape;425;p26"/>
          <p:cNvSpPr txBox="1">
            <a:spLocks noGrp="1"/>
          </p:cNvSpPr>
          <p:nvPr>
            <p:ph type="subTitle" idx="1"/>
          </p:nvPr>
        </p:nvSpPr>
        <p:spPr>
          <a:xfrm>
            <a:off x="944500" y="2190206"/>
            <a:ext cx="3012600" cy="1324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6" name="Google Shape;426;p26"/>
          <p:cNvSpPr txBox="1">
            <a:spLocks noGrp="1"/>
          </p:cNvSpPr>
          <p:nvPr>
            <p:ph type="title" idx="2"/>
          </p:nvPr>
        </p:nvSpPr>
        <p:spPr>
          <a:xfrm>
            <a:off x="5186681" y="3589664"/>
            <a:ext cx="30126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7" name="Google Shape;427;p26"/>
          <p:cNvSpPr txBox="1">
            <a:spLocks noGrp="1"/>
          </p:cNvSpPr>
          <p:nvPr>
            <p:ph type="subTitle" idx="3"/>
          </p:nvPr>
        </p:nvSpPr>
        <p:spPr>
          <a:xfrm>
            <a:off x="5186676" y="2189266"/>
            <a:ext cx="3012600" cy="1324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8" name="Google Shape;428;p26"/>
          <p:cNvSpPr txBox="1">
            <a:spLocks noGrp="1"/>
          </p:cNvSpPr>
          <p:nvPr>
            <p:ph type="title" idx="4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6"/>
          <p:cNvGrpSpPr/>
          <p:nvPr/>
        </p:nvGrpSpPr>
        <p:grpSpPr>
          <a:xfrm>
            <a:off x="8323511" y="-330175"/>
            <a:ext cx="1596364" cy="743726"/>
            <a:chOff x="8323511" y="-330175"/>
            <a:chExt cx="1596364" cy="743726"/>
          </a:xfrm>
        </p:grpSpPr>
        <p:sp>
          <p:nvSpPr>
            <p:cNvPr id="430" name="Google Shape;430;p26"/>
            <p:cNvSpPr/>
            <p:nvPr/>
          </p:nvSpPr>
          <p:spPr>
            <a:xfrm>
              <a:off x="8323511" y="-330175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1" name="Google Shape;431;p26"/>
            <p:cNvCxnSpPr/>
            <p:nvPr/>
          </p:nvCxnSpPr>
          <p:spPr>
            <a:xfrm>
              <a:off x="8705175" y="413552"/>
              <a:ext cx="121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2" name="Google Shape;432;p26"/>
          <p:cNvCxnSpPr/>
          <p:nvPr/>
        </p:nvCxnSpPr>
        <p:spPr>
          <a:xfrm>
            <a:off x="-46412" y="4619195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406997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3">
  <p:cSld name="Title + 2 Columns 3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7"/>
          <p:cNvSpPr txBox="1">
            <a:spLocks noGrp="1"/>
          </p:cNvSpPr>
          <p:nvPr>
            <p:ph type="title"/>
          </p:nvPr>
        </p:nvSpPr>
        <p:spPr>
          <a:xfrm>
            <a:off x="841500" y="614900"/>
            <a:ext cx="3308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27"/>
          <p:cNvSpPr txBox="1">
            <a:spLocks noGrp="1"/>
          </p:cNvSpPr>
          <p:nvPr>
            <p:ph type="subTitle" idx="1"/>
          </p:nvPr>
        </p:nvSpPr>
        <p:spPr>
          <a:xfrm>
            <a:off x="4913475" y="3723963"/>
            <a:ext cx="34827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6" name="Google Shape;436;p27"/>
          <p:cNvSpPr txBox="1">
            <a:spLocks noGrp="1"/>
          </p:cNvSpPr>
          <p:nvPr>
            <p:ph type="title" idx="2"/>
          </p:nvPr>
        </p:nvSpPr>
        <p:spPr>
          <a:xfrm>
            <a:off x="4913477" y="3292250"/>
            <a:ext cx="3482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7" name="Google Shape;437;p27"/>
          <p:cNvSpPr txBox="1">
            <a:spLocks noGrp="1"/>
          </p:cNvSpPr>
          <p:nvPr>
            <p:ph type="subTitle" idx="3"/>
          </p:nvPr>
        </p:nvSpPr>
        <p:spPr>
          <a:xfrm>
            <a:off x="4913475" y="2718366"/>
            <a:ext cx="34827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8" name="Google Shape;438;p27"/>
          <p:cNvSpPr txBox="1">
            <a:spLocks noGrp="1"/>
          </p:cNvSpPr>
          <p:nvPr>
            <p:ph type="title" idx="4"/>
          </p:nvPr>
        </p:nvSpPr>
        <p:spPr>
          <a:xfrm>
            <a:off x="4913477" y="2286663"/>
            <a:ext cx="3482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9" name="Google Shape;439;p27"/>
          <p:cNvSpPr/>
          <p:nvPr/>
        </p:nvSpPr>
        <p:spPr>
          <a:xfrm flipH="1">
            <a:off x="8323488" y="4420623"/>
            <a:ext cx="1127845" cy="741937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" name="Google Shape;440;p27"/>
          <p:cNvGrpSpPr/>
          <p:nvPr/>
        </p:nvGrpSpPr>
        <p:grpSpPr>
          <a:xfrm>
            <a:off x="-334836" y="-534925"/>
            <a:ext cx="741943" cy="946697"/>
            <a:chOff x="-334837" y="-123600"/>
            <a:chExt cx="741943" cy="946697"/>
          </a:xfrm>
        </p:grpSpPr>
        <p:sp>
          <p:nvSpPr>
            <p:cNvPr id="441" name="Google Shape;441;p27"/>
            <p:cNvSpPr/>
            <p:nvPr/>
          </p:nvSpPr>
          <p:spPr>
            <a:xfrm rot="-5400000">
              <a:off x="-171869" y="244122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2" name="Google Shape;442;p27"/>
            <p:cNvCxnSpPr/>
            <p:nvPr/>
          </p:nvCxnSpPr>
          <p:spPr>
            <a:xfrm rot="10800000">
              <a:off x="407105" y="-123600"/>
              <a:ext cx="0" cy="530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3" name="Google Shape;443;p27"/>
          <p:cNvGrpSpPr/>
          <p:nvPr/>
        </p:nvGrpSpPr>
        <p:grpSpPr>
          <a:xfrm>
            <a:off x="6195400" y="-251362"/>
            <a:ext cx="2942128" cy="1586007"/>
            <a:chOff x="6195400" y="-251362"/>
            <a:chExt cx="2942128" cy="1586007"/>
          </a:xfrm>
        </p:grpSpPr>
        <p:grpSp>
          <p:nvGrpSpPr>
            <p:cNvPr id="444" name="Google Shape;444;p27"/>
            <p:cNvGrpSpPr/>
            <p:nvPr/>
          </p:nvGrpSpPr>
          <p:grpSpPr>
            <a:xfrm rot="10800000">
              <a:off x="6195400" y="-251362"/>
              <a:ext cx="876363" cy="1449834"/>
              <a:chOff x="-52500" y="4322997"/>
              <a:chExt cx="876363" cy="1449834"/>
            </a:xfrm>
          </p:grpSpPr>
          <p:sp>
            <p:nvSpPr>
              <p:cNvPr id="445" name="Google Shape;445;p27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46" name="Google Shape;446;p27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" name="Google Shape;447;p27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8" name="Google Shape;448;p27"/>
            <p:cNvGrpSpPr/>
            <p:nvPr/>
          </p:nvGrpSpPr>
          <p:grpSpPr>
            <a:xfrm rot="5400000">
              <a:off x="7946450" y="143566"/>
              <a:ext cx="273654" cy="2108503"/>
              <a:chOff x="690250" y="13225"/>
              <a:chExt cx="273654" cy="2108503"/>
            </a:xfrm>
          </p:grpSpPr>
          <p:sp>
            <p:nvSpPr>
              <p:cNvPr id="449" name="Google Shape;449;p27"/>
              <p:cNvSpPr/>
              <p:nvPr/>
            </p:nvSpPr>
            <p:spPr>
              <a:xfrm>
                <a:off x="797131" y="1121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7"/>
              <p:cNvSpPr/>
              <p:nvPr/>
            </p:nvSpPr>
            <p:spPr>
              <a:xfrm>
                <a:off x="690250" y="13225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51" name="Google Shape;451;p27"/>
              <p:cNvCxnSpPr/>
              <p:nvPr/>
            </p:nvCxnSpPr>
            <p:spPr>
              <a:xfrm rot="-5400000">
                <a:off x="-30191" y="1264478"/>
                <a:ext cx="1714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52" name="Google Shape;452;p27"/>
          <p:cNvGrpSpPr/>
          <p:nvPr/>
        </p:nvGrpSpPr>
        <p:grpSpPr>
          <a:xfrm rot="5400000">
            <a:off x="8425877" y="-432550"/>
            <a:ext cx="741943" cy="946697"/>
            <a:chOff x="-334837" y="-123600"/>
            <a:chExt cx="741943" cy="946697"/>
          </a:xfrm>
        </p:grpSpPr>
        <p:sp>
          <p:nvSpPr>
            <p:cNvPr id="453" name="Google Shape;453;p27"/>
            <p:cNvSpPr/>
            <p:nvPr/>
          </p:nvSpPr>
          <p:spPr>
            <a:xfrm rot="-5400000">
              <a:off x="-171869" y="244122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4" name="Google Shape;454;p27"/>
            <p:cNvCxnSpPr/>
            <p:nvPr/>
          </p:nvCxnSpPr>
          <p:spPr>
            <a:xfrm rot="10800000">
              <a:off x="407105" y="-123600"/>
              <a:ext cx="0" cy="530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03410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8"/>
          <p:cNvSpPr txBox="1">
            <a:spLocks noGrp="1"/>
          </p:cNvSpPr>
          <p:nvPr>
            <p:ph type="title"/>
          </p:nvPr>
        </p:nvSpPr>
        <p:spPr>
          <a:xfrm>
            <a:off x="1655575" y="613862"/>
            <a:ext cx="5832900" cy="9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8"/>
          <p:cNvSpPr txBox="1">
            <a:spLocks noGrp="1"/>
          </p:cNvSpPr>
          <p:nvPr>
            <p:ph type="subTitle" idx="1"/>
          </p:nvPr>
        </p:nvSpPr>
        <p:spPr>
          <a:xfrm>
            <a:off x="2830675" y="1695225"/>
            <a:ext cx="3482700" cy="11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8" name="Google Shape;458;p28"/>
          <p:cNvSpPr txBox="1"/>
          <p:nvPr/>
        </p:nvSpPr>
        <p:spPr>
          <a:xfrm>
            <a:off x="2544025" y="3833449"/>
            <a:ext cx="40560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, infographics &amp; images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 and illustrations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000" b="1">
              <a:solidFill>
                <a:schemeClr val="accen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459" name="Google Shape;459;p28"/>
          <p:cNvGrpSpPr/>
          <p:nvPr/>
        </p:nvGrpSpPr>
        <p:grpSpPr>
          <a:xfrm>
            <a:off x="8600077" y="12"/>
            <a:ext cx="273654" cy="2906463"/>
            <a:chOff x="270152" y="9537"/>
            <a:chExt cx="273654" cy="2906463"/>
          </a:xfrm>
        </p:grpSpPr>
        <p:grpSp>
          <p:nvGrpSpPr>
            <p:cNvPr id="460" name="Google Shape;460;p28"/>
            <p:cNvGrpSpPr/>
            <p:nvPr/>
          </p:nvGrpSpPr>
          <p:grpSpPr>
            <a:xfrm>
              <a:off x="270152" y="9537"/>
              <a:ext cx="273654" cy="393837"/>
              <a:chOff x="274914" y="8562"/>
              <a:chExt cx="273654" cy="393837"/>
            </a:xfrm>
          </p:grpSpPr>
          <p:sp>
            <p:nvSpPr>
              <p:cNvPr id="461" name="Google Shape;461;p28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63" name="Google Shape;463;p28"/>
            <p:cNvCxnSpPr/>
            <p:nvPr/>
          </p:nvCxnSpPr>
          <p:spPr>
            <a:xfrm rot="10800000">
              <a:off x="407100" y="414300"/>
              <a:ext cx="0" cy="2501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4" name="Google Shape;464;p28"/>
          <p:cNvGrpSpPr/>
          <p:nvPr/>
        </p:nvGrpSpPr>
        <p:grpSpPr>
          <a:xfrm rot="10800000" flipH="1">
            <a:off x="8319973" y="2873159"/>
            <a:ext cx="416930" cy="1452634"/>
            <a:chOff x="408008" y="4320197"/>
            <a:chExt cx="416930" cy="1452634"/>
          </a:xfrm>
        </p:grpSpPr>
        <p:sp>
          <p:nvSpPr>
            <p:cNvPr id="465" name="Google Shape;465;p28"/>
            <p:cNvSpPr/>
            <p:nvPr/>
          </p:nvSpPr>
          <p:spPr>
            <a:xfrm rot="10800000">
              <a:off x="408008" y="432019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6" name="Google Shape;466;p28"/>
            <p:cNvCxnSpPr/>
            <p:nvPr/>
          </p:nvCxnSpPr>
          <p:spPr>
            <a:xfrm rot="10800000">
              <a:off x="824938" y="5062131"/>
              <a:ext cx="0" cy="710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7" name="Google Shape;467;p28"/>
          <p:cNvGrpSpPr/>
          <p:nvPr/>
        </p:nvGrpSpPr>
        <p:grpSpPr>
          <a:xfrm flipH="1">
            <a:off x="7957972" y="4325809"/>
            <a:ext cx="416007" cy="1449834"/>
            <a:chOff x="407095" y="4322997"/>
            <a:chExt cx="416007" cy="1449834"/>
          </a:xfrm>
        </p:grpSpPr>
        <p:sp>
          <p:nvSpPr>
            <p:cNvPr id="468" name="Google Shape;468;p28"/>
            <p:cNvSpPr/>
            <p:nvPr/>
          </p:nvSpPr>
          <p:spPr>
            <a:xfrm rot="10800000">
              <a:off x="407095" y="432299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9" name="Google Shape;469;p28"/>
            <p:cNvCxnSpPr/>
            <p:nvPr/>
          </p:nvCxnSpPr>
          <p:spPr>
            <a:xfrm rot="10800000">
              <a:off x="823088" y="5062131"/>
              <a:ext cx="0" cy="710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0" name="Google Shape;470;p28"/>
          <p:cNvSpPr/>
          <p:nvPr/>
        </p:nvSpPr>
        <p:spPr>
          <a:xfrm rot="5400000">
            <a:off x="-2399275" y="2350075"/>
            <a:ext cx="5182200" cy="4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Google Shape;471;p28"/>
          <p:cNvGrpSpPr/>
          <p:nvPr/>
        </p:nvGrpSpPr>
        <p:grpSpPr>
          <a:xfrm>
            <a:off x="505625" y="-89200"/>
            <a:ext cx="7388785" cy="5524475"/>
            <a:chOff x="505625" y="-394000"/>
            <a:chExt cx="7388785" cy="5524475"/>
          </a:xfrm>
        </p:grpSpPr>
        <p:grpSp>
          <p:nvGrpSpPr>
            <p:cNvPr id="472" name="Google Shape;472;p28"/>
            <p:cNvGrpSpPr/>
            <p:nvPr/>
          </p:nvGrpSpPr>
          <p:grpSpPr>
            <a:xfrm>
              <a:off x="505625" y="411266"/>
              <a:ext cx="1951583" cy="4719209"/>
              <a:chOff x="505625" y="411266"/>
              <a:chExt cx="1951583" cy="4719209"/>
            </a:xfrm>
          </p:grpSpPr>
          <p:grpSp>
            <p:nvGrpSpPr>
              <p:cNvPr id="473" name="Google Shape;473;p28"/>
              <p:cNvGrpSpPr/>
              <p:nvPr/>
            </p:nvGrpSpPr>
            <p:grpSpPr>
              <a:xfrm>
                <a:off x="1273422" y="1135678"/>
                <a:ext cx="1183786" cy="1574424"/>
                <a:chOff x="1655300" y="1940050"/>
                <a:chExt cx="1183786" cy="1574424"/>
              </a:xfrm>
            </p:grpSpPr>
            <p:sp>
              <p:nvSpPr>
                <p:cNvPr id="474" name="Google Shape;474;p28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28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28"/>
                <p:cNvSpPr/>
                <p:nvPr/>
              </p:nvSpPr>
              <p:spPr>
                <a:xfrm rot="10800000" flipH="1">
                  <a:off x="2423080" y="2386808"/>
                  <a:ext cx="416007" cy="752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77" name="Google Shape;477;p28"/>
                <p:cNvCxnSpPr/>
                <p:nvPr/>
              </p:nvCxnSpPr>
              <p:spPr>
                <a:xfrm rot="10800000">
                  <a:off x="1655300" y="1940050"/>
                  <a:ext cx="0" cy="862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78" name="Google Shape;478;p28"/>
              <p:cNvCxnSpPr/>
              <p:nvPr/>
            </p:nvCxnSpPr>
            <p:spPr>
              <a:xfrm>
                <a:off x="505625" y="1085575"/>
                <a:ext cx="0" cy="4044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79" name="Google Shape;479;p28"/>
              <p:cNvGrpSpPr/>
              <p:nvPr/>
            </p:nvGrpSpPr>
            <p:grpSpPr>
              <a:xfrm rot="10800000" flipH="1">
                <a:off x="505634" y="411266"/>
                <a:ext cx="767780" cy="1574424"/>
                <a:chOff x="1655300" y="1940050"/>
                <a:chExt cx="767780" cy="1574424"/>
              </a:xfrm>
            </p:grpSpPr>
            <p:sp>
              <p:nvSpPr>
                <p:cNvPr id="480" name="Google Shape;480;p28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28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82" name="Google Shape;482;p28"/>
                <p:cNvCxnSpPr/>
                <p:nvPr/>
              </p:nvCxnSpPr>
              <p:spPr>
                <a:xfrm rot="10800000">
                  <a:off x="1655300" y="1940050"/>
                  <a:ext cx="0" cy="862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83" name="Google Shape;483;p28"/>
            <p:cNvGrpSpPr/>
            <p:nvPr/>
          </p:nvGrpSpPr>
          <p:grpSpPr>
            <a:xfrm>
              <a:off x="2463225" y="-394000"/>
              <a:ext cx="5431185" cy="3510266"/>
              <a:chOff x="2463225" y="-394000"/>
              <a:chExt cx="5431185" cy="3510266"/>
            </a:xfrm>
          </p:grpSpPr>
          <p:cxnSp>
            <p:nvCxnSpPr>
              <p:cNvPr id="484" name="Google Shape;484;p28"/>
              <p:cNvCxnSpPr/>
              <p:nvPr/>
            </p:nvCxnSpPr>
            <p:spPr>
              <a:xfrm>
                <a:off x="2463225" y="1583000"/>
                <a:ext cx="4195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85" name="Google Shape;485;p28"/>
              <p:cNvGrpSpPr/>
              <p:nvPr/>
            </p:nvGrpSpPr>
            <p:grpSpPr>
              <a:xfrm>
                <a:off x="7075035" y="-394000"/>
                <a:ext cx="819375" cy="3510266"/>
                <a:chOff x="7486512" y="-1857850"/>
                <a:chExt cx="819375" cy="3510266"/>
              </a:xfrm>
            </p:grpSpPr>
            <p:sp>
              <p:nvSpPr>
                <p:cNvPr id="486" name="Google Shape;486;p28"/>
                <p:cNvSpPr/>
                <p:nvPr/>
              </p:nvSpPr>
              <p:spPr>
                <a:xfrm>
                  <a:off x="7488474" y="910473"/>
                  <a:ext cx="416007" cy="7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28"/>
                <p:cNvSpPr/>
                <p:nvPr/>
              </p:nvSpPr>
              <p:spPr>
                <a:xfrm flipH="1">
                  <a:off x="7889874" y="910473"/>
                  <a:ext cx="416007" cy="7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88" name="Google Shape;488;p28"/>
                <p:cNvCxnSpPr/>
                <p:nvPr/>
              </p:nvCxnSpPr>
              <p:spPr>
                <a:xfrm rot="10800000">
                  <a:off x="7486512" y="495050"/>
                  <a:ext cx="0" cy="44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9" name="Google Shape;489;p28"/>
                <p:cNvCxnSpPr/>
                <p:nvPr/>
              </p:nvCxnSpPr>
              <p:spPr>
                <a:xfrm rot="10800000">
                  <a:off x="8305887" y="-1857850"/>
                  <a:ext cx="0" cy="2794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90" name="Google Shape;490;p28"/>
              <p:cNvSpPr/>
              <p:nvPr/>
            </p:nvSpPr>
            <p:spPr>
              <a:xfrm rot="10800000">
                <a:off x="6659022" y="1583147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4893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>
            <a:spLocks noGrp="1"/>
          </p:cNvSpPr>
          <p:nvPr>
            <p:ph type="title"/>
          </p:nvPr>
        </p:nvSpPr>
        <p:spPr>
          <a:xfrm>
            <a:off x="838200" y="1198250"/>
            <a:ext cx="3241200" cy="2747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64" name="Google Shape;164;p8"/>
          <p:cNvGrpSpPr/>
          <p:nvPr/>
        </p:nvGrpSpPr>
        <p:grpSpPr>
          <a:xfrm>
            <a:off x="-318125" y="820503"/>
            <a:ext cx="9462060" cy="4329256"/>
            <a:chOff x="-318125" y="820503"/>
            <a:chExt cx="9462060" cy="4329256"/>
          </a:xfrm>
        </p:grpSpPr>
        <p:cxnSp>
          <p:nvCxnSpPr>
            <p:cNvPr id="165" name="Google Shape;165;p8"/>
            <p:cNvCxnSpPr/>
            <p:nvPr/>
          </p:nvCxnSpPr>
          <p:spPr>
            <a:xfrm>
              <a:off x="826250" y="1215072"/>
              <a:ext cx="0" cy="3162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6" name="Google Shape;166;p8"/>
            <p:cNvSpPr/>
            <p:nvPr/>
          </p:nvSpPr>
          <p:spPr>
            <a:xfrm rot="-5400000" flipH="1">
              <a:off x="247218" y="657535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7" name="Google Shape;167;p8"/>
            <p:cNvCxnSpPr/>
            <p:nvPr/>
          </p:nvCxnSpPr>
          <p:spPr>
            <a:xfrm>
              <a:off x="-95525" y="598647"/>
              <a:ext cx="0" cy="445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8" name="Google Shape;168;p8"/>
            <p:cNvGrpSpPr/>
            <p:nvPr/>
          </p:nvGrpSpPr>
          <p:grpSpPr>
            <a:xfrm>
              <a:off x="826293" y="3991810"/>
              <a:ext cx="8317642" cy="1157950"/>
              <a:chOff x="826293" y="3991810"/>
              <a:chExt cx="8317642" cy="1157950"/>
            </a:xfrm>
          </p:grpSpPr>
          <p:grpSp>
            <p:nvGrpSpPr>
              <p:cNvPr id="169" name="Google Shape;169;p8"/>
              <p:cNvGrpSpPr/>
              <p:nvPr/>
            </p:nvGrpSpPr>
            <p:grpSpPr>
              <a:xfrm rot="5400000">
                <a:off x="4980466" y="986290"/>
                <a:ext cx="416007" cy="7910933"/>
                <a:chOff x="4156006" y="4045647"/>
                <a:chExt cx="416007" cy="9149818"/>
              </a:xfrm>
            </p:grpSpPr>
            <p:sp>
              <p:nvSpPr>
                <p:cNvPr id="170" name="Google Shape;170;p8"/>
                <p:cNvSpPr/>
                <p:nvPr/>
              </p:nvSpPr>
              <p:spPr>
                <a:xfrm rot="10800000" flipH="1">
                  <a:off x="4156006" y="4045647"/>
                  <a:ext cx="416007" cy="7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71" name="Google Shape;171;p8"/>
                <p:cNvCxnSpPr/>
                <p:nvPr/>
              </p:nvCxnSpPr>
              <p:spPr>
                <a:xfrm rot="5400000">
                  <a:off x="-68600" y="8970116"/>
                  <a:ext cx="8450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72" name="Google Shape;172;p8"/>
              <p:cNvSpPr/>
              <p:nvPr/>
            </p:nvSpPr>
            <p:spPr>
              <a:xfrm>
                <a:off x="826293" y="3991810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2481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2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62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>
            <a:spLocks noGrp="1"/>
          </p:cNvSpPr>
          <p:nvPr>
            <p:ph type="body" idx="1"/>
          </p:nvPr>
        </p:nvSpPr>
        <p:spPr>
          <a:xfrm>
            <a:off x="1519225" y="1548790"/>
            <a:ext cx="61056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title"/>
          </p:nvPr>
        </p:nvSpPr>
        <p:spPr>
          <a:xfrm>
            <a:off x="2917955" y="614900"/>
            <a:ext cx="3308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9"/>
          <p:cNvCxnSpPr/>
          <p:nvPr/>
        </p:nvCxnSpPr>
        <p:spPr>
          <a:xfrm>
            <a:off x="-39950" y="4625657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9"/>
          <p:cNvSpPr/>
          <p:nvPr/>
        </p:nvSpPr>
        <p:spPr>
          <a:xfrm>
            <a:off x="-11850" y="4736400"/>
            <a:ext cx="9167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9"/>
          <p:cNvGrpSpPr/>
          <p:nvPr/>
        </p:nvGrpSpPr>
        <p:grpSpPr>
          <a:xfrm rot="10800000">
            <a:off x="8600601" y="0"/>
            <a:ext cx="963555" cy="2572493"/>
            <a:chOff x="-912" y="2571000"/>
            <a:chExt cx="963555" cy="2572493"/>
          </a:xfrm>
        </p:grpSpPr>
        <p:sp>
          <p:nvSpPr>
            <p:cNvPr id="179" name="Google Shape;179;p9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2" name="Google Shape;182;p9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9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4" name="Google Shape;184;p9"/>
          <p:cNvGrpSpPr/>
          <p:nvPr/>
        </p:nvGrpSpPr>
        <p:grpSpPr>
          <a:xfrm rot="10800000" flipH="1">
            <a:off x="-410456" y="0"/>
            <a:ext cx="963555" cy="2572493"/>
            <a:chOff x="-912" y="2571000"/>
            <a:chExt cx="963555" cy="2572493"/>
          </a:xfrm>
        </p:grpSpPr>
        <p:sp>
          <p:nvSpPr>
            <p:cNvPr id="185" name="Google Shape;185;p9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8" name="Google Shape;188;p9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9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 txBox="1">
            <a:spLocks noGrp="1"/>
          </p:cNvSpPr>
          <p:nvPr>
            <p:ph type="title"/>
          </p:nvPr>
        </p:nvSpPr>
        <p:spPr>
          <a:xfrm>
            <a:off x="731074" y="611816"/>
            <a:ext cx="803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92" name="Google Shape;192;p10"/>
          <p:cNvCxnSpPr/>
          <p:nvPr/>
        </p:nvCxnSpPr>
        <p:spPr>
          <a:xfrm>
            <a:off x="-46412" y="4619195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 txBox="1">
            <a:spLocks noGrp="1"/>
          </p:cNvSpPr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95" name="Google Shape;195;p11"/>
          <p:cNvCxnSpPr/>
          <p:nvPr/>
        </p:nvCxnSpPr>
        <p:spPr>
          <a:xfrm>
            <a:off x="-46412" y="4619195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11"/>
          <p:cNvSpPr/>
          <p:nvPr/>
        </p:nvSpPr>
        <p:spPr>
          <a:xfrm>
            <a:off x="-46400" y="4729950"/>
            <a:ext cx="92466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7" name="Google Shape;197;p11"/>
          <p:cNvCxnSpPr>
            <a:stCxn id="198" idx="2"/>
          </p:cNvCxnSpPr>
          <p:nvPr/>
        </p:nvCxnSpPr>
        <p:spPr>
          <a:xfrm>
            <a:off x="406484" y="2568259"/>
            <a:ext cx="8329800" cy="9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9" name="Google Shape;199;p11"/>
          <p:cNvGrpSpPr/>
          <p:nvPr/>
        </p:nvGrpSpPr>
        <p:grpSpPr>
          <a:xfrm rot="-5400000">
            <a:off x="-92438" y="2216098"/>
            <a:ext cx="273654" cy="724191"/>
            <a:chOff x="4436614" y="-316191"/>
            <a:chExt cx="273654" cy="724191"/>
          </a:xfrm>
        </p:grpSpPr>
        <p:cxnSp>
          <p:nvCxnSpPr>
            <p:cNvPr id="200" name="Google Shape;200;p11"/>
            <p:cNvCxnSpPr/>
            <p:nvPr/>
          </p:nvCxnSpPr>
          <p:spPr>
            <a:xfrm rot="10800000">
              <a:off x="4572750" y="-316191"/>
              <a:ext cx="0" cy="445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1" name="Google Shape;201;p11"/>
            <p:cNvSpPr/>
            <p:nvPr/>
          </p:nvSpPr>
          <p:spPr>
            <a:xfrm>
              <a:off x="4446425" y="14275"/>
              <a:ext cx="262500" cy="91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4560575" y="117000"/>
              <a:ext cx="45600" cy="291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" name="Google Shape;202;p11"/>
            <p:cNvGrpSpPr/>
            <p:nvPr/>
          </p:nvGrpSpPr>
          <p:grpSpPr>
            <a:xfrm>
              <a:off x="4436614" y="8562"/>
              <a:ext cx="273654" cy="393837"/>
              <a:chOff x="274914" y="8562"/>
              <a:chExt cx="273654" cy="393837"/>
            </a:xfrm>
          </p:grpSpPr>
          <p:sp>
            <p:nvSpPr>
              <p:cNvPr id="203" name="Google Shape;203;p11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l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l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5" name="Google Shape;205;p11"/>
          <p:cNvGrpSpPr/>
          <p:nvPr/>
        </p:nvGrpSpPr>
        <p:grpSpPr>
          <a:xfrm rot="5400000">
            <a:off x="8953918" y="2209636"/>
            <a:ext cx="273654" cy="724191"/>
            <a:chOff x="4436614" y="-316191"/>
            <a:chExt cx="273654" cy="724191"/>
          </a:xfrm>
        </p:grpSpPr>
        <p:cxnSp>
          <p:nvCxnSpPr>
            <p:cNvPr id="206" name="Google Shape;206;p11"/>
            <p:cNvCxnSpPr/>
            <p:nvPr/>
          </p:nvCxnSpPr>
          <p:spPr>
            <a:xfrm rot="10800000">
              <a:off x="4572750" y="-316191"/>
              <a:ext cx="0" cy="445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7" name="Google Shape;207;p11"/>
            <p:cNvSpPr/>
            <p:nvPr/>
          </p:nvSpPr>
          <p:spPr>
            <a:xfrm>
              <a:off x="4446425" y="14275"/>
              <a:ext cx="262500" cy="91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4560575" y="117000"/>
              <a:ext cx="45600" cy="291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9" name="Google Shape;209;p11"/>
            <p:cNvGrpSpPr/>
            <p:nvPr/>
          </p:nvGrpSpPr>
          <p:grpSpPr>
            <a:xfrm>
              <a:off x="4436614" y="8562"/>
              <a:ext cx="273654" cy="393837"/>
              <a:chOff x="274914" y="8562"/>
              <a:chExt cx="273654" cy="393837"/>
            </a:xfrm>
          </p:grpSpPr>
          <p:sp>
            <p:nvSpPr>
              <p:cNvPr id="210" name="Google Shape;210;p11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l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l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2" name="Google Shape;212;p11"/>
          <p:cNvSpPr txBox="1">
            <a:spLocks noGrp="1"/>
          </p:cNvSpPr>
          <p:nvPr>
            <p:ph type="title" idx="2" hasCustomPrompt="1"/>
          </p:nvPr>
        </p:nvSpPr>
        <p:spPr>
          <a:xfrm>
            <a:off x="2953800" y="1956750"/>
            <a:ext cx="3236400" cy="1230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11"/>
          <p:cNvSpPr txBox="1">
            <a:spLocks noGrp="1"/>
          </p:cNvSpPr>
          <p:nvPr>
            <p:ph type="subTitle" idx="1"/>
          </p:nvPr>
        </p:nvSpPr>
        <p:spPr>
          <a:xfrm>
            <a:off x="2574325" y="3244700"/>
            <a:ext cx="39954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9" r:id="rId12"/>
    <p:sldLayoutId id="2147483680" r:id="rId13"/>
    <p:sldLayoutId id="2147483681" r:id="rId14"/>
    <p:sldLayoutId id="2147483683" r:id="rId15"/>
    <p:sldLayoutId id="2147483684" r:id="rId16"/>
    <p:sldLayoutId id="2147483685" r:id="rId17"/>
    <p:sldLayoutId id="2147483672" r:id="rId18"/>
    <p:sldLayoutId id="2147483673" r:id="rId19"/>
    <p:sldLayoutId id="2147483674" r:id="rId20"/>
    <p:sldLayoutId id="2147483675" r:id="rId21"/>
    <p:sldLayoutId id="2147483676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  <p15:guide id="11" orient="horz" pos="449">
          <p15:clr>
            <a:srgbClr val="EA4335"/>
          </p15:clr>
        </p15:guide>
        <p15:guide id="12" orient="horz" pos="278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D8339-3BC6-4A49-9811-4DD5512A6BD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B734-0AFB-467D-8924-5C53D2CCB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2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91798" rtl="0" eaLnBrk="1" latinLnBrk="0" hangingPunct="1">
        <a:lnSpc>
          <a:spcPct val="90000"/>
        </a:lnSpc>
        <a:spcBef>
          <a:spcPct val="0"/>
        </a:spcBef>
        <a:buNone/>
        <a:defRPr sz="28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7950" indent="-147950" algn="l" defTabSz="591798" rtl="0" eaLnBrk="1" latinLnBrk="0" hangingPunct="1">
        <a:lnSpc>
          <a:spcPct val="90000"/>
        </a:lnSpc>
        <a:spcBef>
          <a:spcPts val="647"/>
        </a:spcBef>
        <a:buFont typeface="Arial" panose="020B0604020202020204" pitchFamily="34" charset="0"/>
        <a:buChar char="•"/>
        <a:defRPr sz="1812" kern="1200">
          <a:solidFill>
            <a:schemeClr val="tx1"/>
          </a:solidFill>
          <a:latin typeface="+mn-lt"/>
          <a:ea typeface="+mn-ea"/>
          <a:cs typeface="+mn-cs"/>
        </a:defRPr>
      </a:lvl1pPr>
      <a:lvl2pPr marL="443849" indent="-147950" algn="l" defTabSz="591798" rtl="0" eaLnBrk="1" latinLnBrk="0" hangingPunct="1">
        <a:lnSpc>
          <a:spcPct val="90000"/>
        </a:lnSpc>
        <a:spcBef>
          <a:spcPts val="323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2pPr>
      <a:lvl3pPr marL="739747" indent="-147950" algn="l" defTabSz="591798" rtl="0" eaLnBrk="1" latinLnBrk="0" hangingPunct="1">
        <a:lnSpc>
          <a:spcPct val="90000"/>
        </a:lnSpc>
        <a:spcBef>
          <a:spcPts val="323"/>
        </a:spcBef>
        <a:buFont typeface="Arial" panose="020B0604020202020204" pitchFamily="34" charset="0"/>
        <a:buChar char="•"/>
        <a:defRPr sz="1294" kern="1200">
          <a:solidFill>
            <a:schemeClr val="tx1"/>
          </a:solidFill>
          <a:latin typeface="+mn-lt"/>
          <a:ea typeface="+mn-ea"/>
          <a:cs typeface="+mn-cs"/>
        </a:defRPr>
      </a:lvl3pPr>
      <a:lvl4pPr marL="1035646" indent="-147950" algn="l" defTabSz="591798" rtl="0" eaLnBrk="1" latinLnBrk="0" hangingPunct="1">
        <a:lnSpc>
          <a:spcPct val="90000"/>
        </a:lnSpc>
        <a:spcBef>
          <a:spcPts val="323"/>
        </a:spcBef>
        <a:buFont typeface="Arial" panose="020B0604020202020204" pitchFamily="34" charset="0"/>
        <a:buChar char="•"/>
        <a:defRPr sz="1165" kern="1200">
          <a:solidFill>
            <a:schemeClr val="tx1"/>
          </a:solidFill>
          <a:latin typeface="+mn-lt"/>
          <a:ea typeface="+mn-ea"/>
          <a:cs typeface="+mn-cs"/>
        </a:defRPr>
      </a:lvl4pPr>
      <a:lvl5pPr marL="1331546" indent="-147950" algn="l" defTabSz="591798" rtl="0" eaLnBrk="1" latinLnBrk="0" hangingPunct="1">
        <a:lnSpc>
          <a:spcPct val="90000"/>
        </a:lnSpc>
        <a:spcBef>
          <a:spcPts val="323"/>
        </a:spcBef>
        <a:buFont typeface="Arial" panose="020B0604020202020204" pitchFamily="34" charset="0"/>
        <a:buChar char="•"/>
        <a:defRPr sz="1165" kern="1200">
          <a:solidFill>
            <a:schemeClr val="tx1"/>
          </a:solidFill>
          <a:latin typeface="+mn-lt"/>
          <a:ea typeface="+mn-ea"/>
          <a:cs typeface="+mn-cs"/>
        </a:defRPr>
      </a:lvl5pPr>
      <a:lvl6pPr marL="1627445" indent="-147950" algn="l" defTabSz="591798" rtl="0" eaLnBrk="1" latinLnBrk="0" hangingPunct="1">
        <a:lnSpc>
          <a:spcPct val="90000"/>
        </a:lnSpc>
        <a:spcBef>
          <a:spcPts val="323"/>
        </a:spcBef>
        <a:buFont typeface="Arial" panose="020B0604020202020204" pitchFamily="34" charset="0"/>
        <a:buChar char="•"/>
        <a:defRPr sz="1165" kern="1200">
          <a:solidFill>
            <a:schemeClr val="tx1"/>
          </a:solidFill>
          <a:latin typeface="+mn-lt"/>
          <a:ea typeface="+mn-ea"/>
          <a:cs typeface="+mn-cs"/>
        </a:defRPr>
      </a:lvl6pPr>
      <a:lvl7pPr marL="1923343" indent="-147950" algn="l" defTabSz="591798" rtl="0" eaLnBrk="1" latinLnBrk="0" hangingPunct="1">
        <a:lnSpc>
          <a:spcPct val="90000"/>
        </a:lnSpc>
        <a:spcBef>
          <a:spcPts val="323"/>
        </a:spcBef>
        <a:buFont typeface="Arial" panose="020B0604020202020204" pitchFamily="34" charset="0"/>
        <a:buChar char="•"/>
        <a:defRPr sz="1165" kern="1200">
          <a:solidFill>
            <a:schemeClr val="tx1"/>
          </a:solidFill>
          <a:latin typeface="+mn-lt"/>
          <a:ea typeface="+mn-ea"/>
          <a:cs typeface="+mn-cs"/>
        </a:defRPr>
      </a:lvl7pPr>
      <a:lvl8pPr marL="2219242" indent="-147950" algn="l" defTabSz="591798" rtl="0" eaLnBrk="1" latinLnBrk="0" hangingPunct="1">
        <a:lnSpc>
          <a:spcPct val="90000"/>
        </a:lnSpc>
        <a:spcBef>
          <a:spcPts val="323"/>
        </a:spcBef>
        <a:buFont typeface="Arial" panose="020B0604020202020204" pitchFamily="34" charset="0"/>
        <a:buChar char="•"/>
        <a:defRPr sz="1165" kern="1200">
          <a:solidFill>
            <a:schemeClr val="tx1"/>
          </a:solidFill>
          <a:latin typeface="+mn-lt"/>
          <a:ea typeface="+mn-ea"/>
          <a:cs typeface="+mn-cs"/>
        </a:defRPr>
      </a:lvl8pPr>
      <a:lvl9pPr marL="2515142" indent="-147950" algn="l" defTabSz="591798" rtl="0" eaLnBrk="1" latinLnBrk="0" hangingPunct="1">
        <a:lnSpc>
          <a:spcPct val="90000"/>
        </a:lnSpc>
        <a:spcBef>
          <a:spcPts val="323"/>
        </a:spcBef>
        <a:buFont typeface="Arial" panose="020B0604020202020204" pitchFamily="34" charset="0"/>
        <a:buChar char="•"/>
        <a:defRPr sz="11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91798" rtl="0" eaLnBrk="1" latinLnBrk="0" hangingPunct="1">
        <a:defRPr sz="1165" kern="1200">
          <a:solidFill>
            <a:schemeClr val="tx1"/>
          </a:solidFill>
          <a:latin typeface="+mn-lt"/>
          <a:ea typeface="+mn-ea"/>
          <a:cs typeface="+mn-cs"/>
        </a:defRPr>
      </a:lvl1pPr>
      <a:lvl2pPr marL="295899" algn="l" defTabSz="591798" rtl="0" eaLnBrk="1" latinLnBrk="0" hangingPunct="1">
        <a:defRPr sz="1165" kern="1200">
          <a:solidFill>
            <a:schemeClr val="tx1"/>
          </a:solidFill>
          <a:latin typeface="+mn-lt"/>
          <a:ea typeface="+mn-ea"/>
          <a:cs typeface="+mn-cs"/>
        </a:defRPr>
      </a:lvl2pPr>
      <a:lvl3pPr marL="591798" algn="l" defTabSz="591798" rtl="0" eaLnBrk="1" latinLnBrk="0" hangingPunct="1">
        <a:defRPr sz="1165" kern="1200">
          <a:solidFill>
            <a:schemeClr val="tx1"/>
          </a:solidFill>
          <a:latin typeface="+mn-lt"/>
          <a:ea typeface="+mn-ea"/>
          <a:cs typeface="+mn-cs"/>
        </a:defRPr>
      </a:lvl3pPr>
      <a:lvl4pPr marL="887697" algn="l" defTabSz="591798" rtl="0" eaLnBrk="1" latinLnBrk="0" hangingPunct="1">
        <a:defRPr sz="1165" kern="1200">
          <a:solidFill>
            <a:schemeClr val="tx1"/>
          </a:solidFill>
          <a:latin typeface="+mn-lt"/>
          <a:ea typeface="+mn-ea"/>
          <a:cs typeface="+mn-cs"/>
        </a:defRPr>
      </a:lvl4pPr>
      <a:lvl5pPr marL="1183596" algn="l" defTabSz="591798" rtl="0" eaLnBrk="1" latinLnBrk="0" hangingPunct="1">
        <a:defRPr sz="1165" kern="1200">
          <a:solidFill>
            <a:schemeClr val="tx1"/>
          </a:solidFill>
          <a:latin typeface="+mn-lt"/>
          <a:ea typeface="+mn-ea"/>
          <a:cs typeface="+mn-cs"/>
        </a:defRPr>
      </a:lvl5pPr>
      <a:lvl6pPr marL="1479495" algn="l" defTabSz="591798" rtl="0" eaLnBrk="1" latinLnBrk="0" hangingPunct="1">
        <a:defRPr sz="1165" kern="1200">
          <a:solidFill>
            <a:schemeClr val="tx1"/>
          </a:solidFill>
          <a:latin typeface="+mn-lt"/>
          <a:ea typeface="+mn-ea"/>
          <a:cs typeface="+mn-cs"/>
        </a:defRPr>
      </a:lvl6pPr>
      <a:lvl7pPr marL="1775394" algn="l" defTabSz="591798" rtl="0" eaLnBrk="1" latinLnBrk="0" hangingPunct="1">
        <a:defRPr sz="1165" kern="1200">
          <a:solidFill>
            <a:schemeClr val="tx1"/>
          </a:solidFill>
          <a:latin typeface="+mn-lt"/>
          <a:ea typeface="+mn-ea"/>
          <a:cs typeface="+mn-cs"/>
        </a:defRPr>
      </a:lvl7pPr>
      <a:lvl8pPr marL="2071293" algn="l" defTabSz="591798" rtl="0" eaLnBrk="1" latinLnBrk="0" hangingPunct="1">
        <a:defRPr sz="1165" kern="1200">
          <a:solidFill>
            <a:schemeClr val="tx1"/>
          </a:solidFill>
          <a:latin typeface="+mn-lt"/>
          <a:ea typeface="+mn-ea"/>
          <a:cs typeface="+mn-cs"/>
        </a:defRPr>
      </a:lvl8pPr>
      <a:lvl9pPr marL="2367192" algn="l" defTabSz="591798" rtl="0" eaLnBrk="1" latinLnBrk="0" hangingPunct="1">
        <a:defRPr sz="11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45380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  <p15:guide id="11" orient="horz" pos="449">
          <p15:clr>
            <a:srgbClr val="EA4335"/>
          </p15:clr>
        </p15:guide>
        <p15:guide id="12" orient="horz" pos="278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002870308003232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nalysis-services/data-mining/data-mining-algorithms-analysis-services-data-mining?view=asallproducts-allversion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Relationship Id="rId4" Type="http://schemas.openxmlformats.org/officeDocument/2006/relationships/hyperlink" Target="https://www.ncbi.nlm.nih.gov/pmc/articles/PMC8687008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1.xml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3"/>
          <p:cNvSpPr txBox="1">
            <a:spLocks noGrp="1"/>
          </p:cNvSpPr>
          <p:nvPr>
            <p:ph type="ctrTitle"/>
          </p:nvPr>
        </p:nvSpPr>
        <p:spPr>
          <a:xfrm>
            <a:off x="2286156" y="1374219"/>
            <a:ext cx="4574588" cy="16419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600"/>
              <a:t>Donor Me</a:t>
            </a:r>
            <a:br>
              <a:rPr lang="en" sz="6600"/>
            </a:br>
            <a:endParaRPr lang="en" sz="6600"/>
          </a:p>
        </p:txBody>
      </p:sp>
      <p:sp>
        <p:nvSpPr>
          <p:cNvPr id="502" name="Google Shape;502;p33"/>
          <p:cNvSpPr txBox="1">
            <a:spLocks noGrp="1"/>
          </p:cNvSpPr>
          <p:nvPr>
            <p:ph type="subTitle" idx="1"/>
          </p:nvPr>
        </p:nvSpPr>
        <p:spPr>
          <a:xfrm>
            <a:off x="2426851" y="2298482"/>
            <a:ext cx="4743356" cy="774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400">
                <a:solidFill>
                  <a:schemeClr val="tx2"/>
                </a:solidFill>
                <a:latin typeface="Rajdhani"/>
              </a:rPr>
              <a:t>An Application for Managing Blood and Organ Donation in Sri Lanka</a:t>
            </a:r>
            <a:endParaRPr lang="en-US" sz="2400">
              <a:solidFill>
                <a:schemeClr val="tx2"/>
              </a:solidFill>
              <a:latin typeface="Rajdhani"/>
            </a:endParaRPr>
          </a:p>
        </p:txBody>
      </p:sp>
      <p:sp>
        <p:nvSpPr>
          <p:cNvPr id="2" name="Google Shape;502;p33">
            <a:extLst>
              <a:ext uri="{FF2B5EF4-FFF2-40B4-BE49-F238E27FC236}">
                <a16:creationId xmlns:a16="http://schemas.microsoft.com/office/drawing/2014/main" id="{AB236FF5-BB2C-4D55-E8D7-739D94369247}"/>
              </a:ext>
            </a:extLst>
          </p:cNvPr>
          <p:cNvSpPr txBox="1">
            <a:spLocks/>
          </p:cNvSpPr>
          <p:nvPr/>
        </p:nvSpPr>
        <p:spPr>
          <a:xfrm>
            <a:off x="2557820" y="4222531"/>
            <a:ext cx="4007549" cy="62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None/>
              <a:defRPr sz="15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Karla"/>
                <a:sym typeface="Karla"/>
              </a:rPr>
              <a:t>Project ID : 2022_311 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arla"/>
              <a:sym typeface="Karl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jdhani"/>
                <a:sym typeface="Karla"/>
              </a:rPr>
              <a:t>Supervisor : Ms. 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jdhani"/>
                <a:sym typeface="Karla"/>
              </a:rPr>
              <a:t>Uthpala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jdhani"/>
                <a:sym typeface="Karla"/>
              </a:rPr>
              <a:t> Samarakoon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jdhani"/>
                <a:sym typeface="Karla"/>
              </a:rPr>
              <a:t>Project ID : 2022_311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None/>
              <a:tabLst/>
              <a:defRPr/>
            </a:pPr>
            <a:endParaRPr kumimoji="0" lang="en" sz="2400" b="0" i="0" u="none" strike="noStrike" kern="0" cap="none" spc="0" normalizeH="0" baseline="0" noProof="0">
              <a:ln>
                <a:noFill/>
              </a:ln>
              <a:solidFill>
                <a:srgbClr val="B20909"/>
              </a:solidFill>
              <a:effectLst/>
              <a:uLnTx/>
              <a:uFillTx/>
              <a:latin typeface="Rajdhani"/>
              <a:sym typeface="Karl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49F238-5E7F-F20B-C8B6-1CF9A52A463D}"/>
              </a:ext>
            </a:extLst>
          </p:cNvPr>
          <p:cNvSpPr/>
          <p:nvPr/>
        </p:nvSpPr>
        <p:spPr>
          <a:xfrm>
            <a:off x="616858" y="1313543"/>
            <a:ext cx="1937657" cy="269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FAC672-CB27-F0D3-408F-BB95139DD6A3}"/>
              </a:ext>
            </a:extLst>
          </p:cNvPr>
          <p:cNvSpPr/>
          <p:nvPr/>
        </p:nvSpPr>
        <p:spPr>
          <a:xfrm>
            <a:off x="2783114" y="1313543"/>
            <a:ext cx="1937657" cy="269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oogle Shape;811;p44">
            <a:extLst>
              <a:ext uri="{FF2B5EF4-FFF2-40B4-BE49-F238E27FC236}">
                <a16:creationId xmlns:a16="http://schemas.microsoft.com/office/drawing/2014/main" id="{5FA64050-0E89-977B-4B0F-751B060C18B9}"/>
              </a:ext>
            </a:extLst>
          </p:cNvPr>
          <p:cNvGrpSpPr/>
          <p:nvPr/>
        </p:nvGrpSpPr>
        <p:grpSpPr>
          <a:xfrm>
            <a:off x="7525769" y="146145"/>
            <a:ext cx="397454" cy="397454"/>
            <a:chOff x="1723038" y="461093"/>
            <a:chExt cx="389698" cy="389698"/>
          </a:xfrm>
        </p:grpSpPr>
        <p:sp>
          <p:nvSpPr>
            <p:cNvPr id="7" name="Google Shape;812;p44">
              <a:extLst>
                <a:ext uri="{FF2B5EF4-FFF2-40B4-BE49-F238E27FC236}">
                  <a16:creationId xmlns:a16="http://schemas.microsoft.com/office/drawing/2014/main" id="{7EB7B60E-2766-E23A-7170-79777437528F}"/>
                </a:ext>
              </a:extLst>
            </p:cNvPr>
            <p:cNvSpPr/>
            <p:nvPr/>
          </p:nvSpPr>
          <p:spPr>
            <a:xfrm rot="-2700000">
              <a:off x="186750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3;p44">
              <a:extLst>
                <a:ext uri="{FF2B5EF4-FFF2-40B4-BE49-F238E27FC236}">
                  <a16:creationId xmlns:a16="http://schemas.microsoft.com/office/drawing/2014/main" id="{DBA4AD01-B496-8050-6FA0-5642C20DC034}"/>
                </a:ext>
              </a:extLst>
            </p:cNvPr>
            <p:cNvSpPr/>
            <p:nvPr/>
          </p:nvSpPr>
          <p:spPr>
            <a:xfrm>
              <a:off x="172303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814;p44">
            <a:extLst>
              <a:ext uri="{FF2B5EF4-FFF2-40B4-BE49-F238E27FC236}">
                <a16:creationId xmlns:a16="http://schemas.microsoft.com/office/drawing/2014/main" id="{072F90F4-BFC4-85A5-3445-1EE7850CE419}"/>
              </a:ext>
            </a:extLst>
          </p:cNvPr>
          <p:cNvGrpSpPr/>
          <p:nvPr/>
        </p:nvGrpSpPr>
        <p:grpSpPr>
          <a:xfrm>
            <a:off x="8062811" y="146145"/>
            <a:ext cx="397454" cy="397454"/>
            <a:chOff x="2260078" y="461093"/>
            <a:chExt cx="389698" cy="389698"/>
          </a:xfrm>
        </p:grpSpPr>
        <p:sp>
          <p:nvSpPr>
            <p:cNvPr id="11" name="Google Shape;815;p44">
              <a:extLst>
                <a:ext uri="{FF2B5EF4-FFF2-40B4-BE49-F238E27FC236}">
                  <a16:creationId xmlns:a16="http://schemas.microsoft.com/office/drawing/2014/main" id="{089FAFD1-DA49-A777-8647-3EB7CDA9E3B4}"/>
                </a:ext>
              </a:extLst>
            </p:cNvPr>
            <p:cNvSpPr/>
            <p:nvPr/>
          </p:nvSpPr>
          <p:spPr>
            <a:xfrm rot="-2700000">
              <a:off x="240454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6;p44">
              <a:extLst>
                <a:ext uri="{FF2B5EF4-FFF2-40B4-BE49-F238E27FC236}">
                  <a16:creationId xmlns:a16="http://schemas.microsoft.com/office/drawing/2014/main" id="{B76ABA63-D566-B4F3-3BD2-8E6E334B3601}"/>
                </a:ext>
              </a:extLst>
            </p:cNvPr>
            <p:cNvSpPr/>
            <p:nvPr/>
          </p:nvSpPr>
          <p:spPr>
            <a:xfrm>
              <a:off x="226007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817;p44">
            <a:extLst>
              <a:ext uri="{FF2B5EF4-FFF2-40B4-BE49-F238E27FC236}">
                <a16:creationId xmlns:a16="http://schemas.microsoft.com/office/drawing/2014/main" id="{4922FC86-714C-2C05-B467-32E3AADF19D1}"/>
              </a:ext>
            </a:extLst>
          </p:cNvPr>
          <p:cNvGrpSpPr/>
          <p:nvPr/>
        </p:nvGrpSpPr>
        <p:grpSpPr>
          <a:xfrm>
            <a:off x="8599853" y="146145"/>
            <a:ext cx="397454" cy="397454"/>
            <a:chOff x="2797119" y="461093"/>
            <a:chExt cx="389698" cy="389698"/>
          </a:xfrm>
        </p:grpSpPr>
        <p:sp>
          <p:nvSpPr>
            <p:cNvPr id="14" name="Google Shape;818;p44">
              <a:extLst>
                <a:ext uri="{FF2B5EF4-FFF2-40B4-BE49-F238E27FC236}">
                  <a16:creationId xmlns:a16="http://schemas.microsoft.com/office/drawing/2014/main" id="{9CB08B8A-C542-904C-C93D-117A866F5D22}"/>
                </a:ext>
              </a:extLst>
            </p:cNvPr>
            <p:cNvSpPr/>
            <p:nvPr/>
          </p:nvSpPr>
          <p:spPr>
            <a:xfrm rot="-2700000">
              <a:off x="2941583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19;p44">
              <a:extLst>
                <a:ext uri="{FF2B5EF4-FFF2-40B4-BE49-F238E27FC236}">
                  <a16:creationId xmlns:a16="http://schemas.microsoft.com/office/drawing/2014/main" id="{D048431F-D100-56D7-BA00-CB2E1704D771}"/>
                </a:ext>
              </a:extLst>
            </p:cNvPr>
            <p:cNvSpPr/>
            <p:nvPr/>
          </p:nvSpPr>
          <p:spPr>
            <a:xfrm>
              <a:off x="2797119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3F4848CA-47A6-72BA-D0E1-43726E7F8132}"/>
              </a:ext>
            </a:extLst>
          </p:cNvPr>
          <p:cNvSpPr txBox="1">
            <a:spLocks/>
          </p:cNvSpPr>
          <p:nvPr/>
        </p:nvSpPr>
        <p:spPr>
          <a:xfrm>
            <a:off x="441756" y="1702154"/>
            <a:ext cx="2287859" cy="1739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1800">
                <a:solidFill>
                  <a:schemeClr val="accent6"/>
                </a:solidFill>
              </a:rPr>
              <a:t>Emergency Blood Donation </a:t>
            </a:r>
          </a:p>
          <a:p>
            <a:r>
              <a:rPr lang="en-US" sz="1800">
                <a:solidFill>
                  <a:schemeClr val="accent6"/>
                </a:solidFill>
              </a:rPr>
              <a:t>Management &amp; Managing Online Passbook</a:t>
            </a:r>
            <a:endParaRPr lang="en-US" sz="1800" b="0">
              <a:solidFill>
                <a:schemeClr val="accent6"/>
              </a:solidFill>
            </a:endParaRPr>
          </a:p>
        </p:txBody>
      </p:sp>
      <p:sp>
        <p:nvSpPr>
          <p:cNvPr id="3" name="Google Shape;773;p43">
            <a:extLst>
              <a:ext uri="{FF2B5EF4-FFF2-40B4-BE49-F238E27FC236}">
                <a16:creationId xmlns:a16="http://schemas.microsoft.com/office/drawing/2014/main" id="{B52584FB-720E-8705-7868-89AE671C8E0C}"/>
              </a:ext>
            </a:extLst>
          </p:cNvPr>
          <p:cNvSpPr txBox="1">
            <a:spLocks/>
          </p:cNvSpPr>
          <p:nvPr/>
        </p:nvSpPr>
        <p:spPr>
          <a:xfrm>
            <a:off x="2739468" y="1705048"/>
            <a:ext cx="2024948" cy="1739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1800" i="0">
                <a:solidFill>
                  <a:srgbClr val="FFFFFF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Many medical comparisons are conducted between the donor and the</a:t>
            </a:r>
            <a:br>
              <a:rPr lang="en-US" sz="1800">
                <a:latin typeface="Rajdhani" panose="020B0604020202020204" charset="0"/>
                <a:cs typeface="Rajdhani" panose="020B0604020202020204" charset="0"/>
              </a:rPr>
            </a:br>
            <a:r>
              <a:rPr lang="en-US" sz="1800" i="0" err="1">
                <a:solidFill>
                  <a:srgbClr val="FFFFFF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donee</a:t>
            </a:r>
            <a:r>
              <a:rPr lang="en-US" sz="1800" i="0">
                <a:solidFill>
                  <a:srgbClr val="FFFFFF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in an Orgon transplant</a:t>
            </a:r>
            <a:endParaRPr lang="en-US" sz="1800">
              <a:solidFill>
                <a:schemeClr val="bg1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19" name="Google Shape;773;p43">
            <a:extLst>
              <a:ext uri="{FF2B5EF4-FFF2-40B4-BE49-F238E27FC236}">
                <a16:creationId xmlns:a16="http://schemas.microsoft.com/office/drawing/2014/main" id="{784B6761-2CEC-F676-0C1F-5957EEFBF0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8117" y="257249"/>
            <a:ext cx="922023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Identified Problems </a:t>
            </a:r>
            <a:r>
              <a:rPr lang="en" sz="4400"/>
              <a:t>??  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2228026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49F238-5E7F-F20B-C8B6-1CF9A52A463D}"/>
              </a:ext>
            </a:extLst>
          </p:cNvPr>
          <p:cNvSpPr/>
          <p:nvPr/>
        </p:nvSpPr>
        <p:spPr>
          <a:xfrm>
            <a:off x="616858" y="1313543"/>
            <a:ext cx="1937657" cy="269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FAC672-CB27-F0D3-408F-BB95139DD6A3}"/>
              </a:ext>
            </a:extLst>
          </p:cNvPr>
          <p:cNvSpPr/>
          <p:nvPr/>
        </p:nvSpPr>
        <p:spPr>
          <a:xfrm>
            <a:off x="2783114" y="1313543"/>
            <a:ext cx="1937657" cy="269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1AED89-0C69-93AC-76BC-1A278FBB48A0}"/>
              </a:ext>
            </a:extLst>
          </p:cNvPr>
          <p:cNvSpPr/>
          <p:nvPr/>
        </p:nvSpPr>
        <p:spPr>
          <a:xfrm>
            <a:off x="4949370" y="1313543"/>
            <a:ext cx="1937657" cy="269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oogle Shape;811;p44">
            <a:extLst>
              <a:ext uri="{FF2B5EF4-FFF2-40B4-BE49-F238E27FC236}">
                <a16:creationId xmlns:a16="http://schemas.microsoft.com/office/drawing/2014/main" id="{9E22D0B5-D106-A1B9-B2E0-5F366DC5A6CB}"/>
              </a:ext>
            </a:extLst>
          </p:cNvPr>
          <p:cNvGrpSpPr/>
          <p:nvPr/>
        </p:nvGrpSpPr>
        <p:grpSpPr>
          <a:xfrm>
            <a:off x="7525769" y="146145"/>
            <a:ext cx="397454" cy="397454"/>
            <a:chOff x="1723038" y="461093"/>
            <a:chExt cx="389698" cy="389698"/>
          </a:xfrm>
        </p:grpSpPr>
        <p:sp>
          <p:nvSpPr>
            <p:cNvPr id="8" name="Google Shape;812;p44">
              <a:extLst>
                <a:ext uri="{FF2B5EF4-FFF2-40B4-BE49-F238E27FC236}">
                  <a16:creationId xmlns:a16="http://schemas.microsoft.com/office/drawing/2014/main" id="{00A256CE-9A4C-C5F8-F7F9-FCDB28545522}"/>
                </a:ext>
              </a:extLst>
            </p:cNvPr>
            <p:cNvSpPr/>
            <p:nvPr/>
          </p:nvSpPr>
          <p:spPr>
            <a:xfrm rot="-2700000">
              <a:off x="186750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13;p44">
              <a:extLst>
                <a:ext uri="{FF2B5EF4-FFF2-40B4-BE49-F238E27FC236}">
                  <a16:creationId xmlns:a16="http://schemas.microsoft.com/office/drawing/2014/main" id="{1DD9590C-4957-A0DF-968A-14868E3901E8}"/>
                </a:ext>
              </a:extLst>
            </p:cNvPr>
            <p:cNvSpPr/>
            <p:nvPr/>
          </p:nvSpPr>
          <p:spPr>
            <a:xfrm>
              <a:off x="172303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814;p44">
            <a:extLst>
              <a:ext uri="{FF2B5EF4-FFF2-40B4-BE49-F238E27FC236}">
                <a16:creationId xmlns:a16="http://schemas.microsoft.com/office/drawing/2014/main" id="{1E9DA0CB-540C-5477-678E-17FFFDAF3961}"/>
              </a:ext>
            </a:extLst>
          </p:cNvPr>
          <p:cNvGrpSpPr/>
          <p:nvPr/>
        </p:nvGrpSpPr>
        <p:grpSpPr>
          <a:xfrm>
            <a:off x="8062811" y="146145"/>
            <a:ext cx="397454" cy="397454"/>
            <a:chOff x="2260078" y="461093"/>
            <a:chExt cx="389698" cy="389698"/>
          </a:xfrm>
        </p:grpSpPr>
        <p:sp>
          <p:nvSpPr>
            <p:cNvPr id="12" name="Google Shape;815;p44">
              <a:extLst>
                <a:ext uri="{FF2B5EF4-FFF2-40B4-BE49-F238E27FC236}">
                  <a16:creationId xmlns:a16="http://schemas.microsoft.com/office/drawing/2014/main" id="{0AC10277-0E01-E4CD-B64E-7D16CC5B810B}"/>
                </a:ext>
              </a:extLst>
            </p:cNvPr>
            <p:cNvSpPr/>
            <p:nvPr/>
          </p:nvSpPr>
          <p:spPr>
            <a:xfrm rot="-2700000">
              <a:off x="240454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6;p44">
              <a:extLst>
                <a:ext uri="{FF2B5EF4-FFF2-40B4-BE49-F238E27FC236}">
                  <a16:creationId xmlns:a16="http://schemas.microsoft.com/office/drawing/2014/main" id="{96053D74-99FB-7042-4864-FC31E03D0E69}"/>
                </a:ext>
              </a:extLst>
            </p:cNvPr>
            <p:cNvSpPr/>
            <p:nvPr/>
          </p:nvSpPr>
          <p:spPr>
            <a:xfrm>
              <a:off x="226007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817;p44">
            <a:extLst>
              <a:ext uri="{FF2B5EF4-FFF2-40B4-BE49-F238E27FC236}">
                <a16:creationId xmlns:a16="http://schemas.microsoft.com/office/drawing/2014/main" id="{A0C53462-BA39-6704-EB25-B4AB1989DDDF}"/>
              </a:ext>
            </a:extLst>
          </p:cNvPr>
          <p:cNvGrpSpPr/>
          <p:nvPr/>
        </p:nvGrpSpPr>
        <p:grpSpPr>
          <a:xfrm>
            <a:off x="8599853" y="146145"/>
            <a:ext cx="397454" cy="397454"/>
            <a:chOff x="2797119" y="461093"/>
            <a:chExt cx="389698" cy="389698"/>
          </a:xfrm>
        </p:grpSpPr>
        <p:sp>
          <p:nvSpPr>
            <p:cNvPr id="15" name="Google Shape;818;p44">
              <a:extLst>
                <a:ext uri="{FF2B5EF4-FFF2-40B4-BE49-F238E27FC236}">
                  <a16:creationId xmlns:a16="http://schemas.microsoft.com/office/drawing/2014/main" id="{7EABCD86-40AD-8394-0250-D6664C4B80E2}"/>
                </a:ext>
              </a:extLst>
            </p:cNvPr>
            <p:cNvSpPr/>
            <p:nvPr/>
          </p:nvSpPr>
          <p:spPr>
            <a:xfrm rot="-2700000">
              <a:off x="2941583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9;p44">
              <a:extLst>
                <a:ext uri="{FF2B5EF4-FFF2-40B4-BE49-F238E27FC236}">
                  <a16:creationId xmlns:a16="http://schemas.microsoft.com/office/drawing/2014/main" id="{B0FCB2D3-8C93-A57D-1537-5149F30CB617}"/>
                </a:ext>
              </a:extLst>
            </p:cNvPr>
            <p:cNvSpPr/>
            <p:nvPr/>
          </p:nvSpPr>
          <p:spPr>
            <a:xfrm>
              <a:off x="2797119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E93FD684-1201-4116-2D6F-024D633A80B0}"/>
              </a:ext>
            </a:extLst>
          </p:cNvPr>
          <p:cNvSpPr txBox="1">
            <a:spLocks/>
          </p:cNvSpPr>
          <p:nvPr/>
        </p:nvSpPr>
        <p:spPr>
          <a:xfrm>
            <a:off x="441756" y="1702154"/>
            <a:ext cx="2287859" cy="1739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1800">
                <a:solidFill>
                  <a:schemeClr val="accent6"/>
                </a:solidFill>
              </a:rPr>
              <a:t>Emergency Blood Donation </a:t>
            </a:r>
          </a:p>
          <a:p>
            <a:r>
              <a:rPr lang="en-US" sz="1800">
                <a:solidFill>
                  <a:schemeClr val="accent6"/>
                </a:solidFill>
              </a:rPr>
              <a:t>Management &amp; Managing Online Passbook</a:t>
            </a:r>
            <a:endParaRPr lang="en-US" sz="1800" b="0">
              <a:solidFill>
                <a:schemeClr val="accent6"/>
              </a:solidFill>
            </a:endParaRPr>
          </a:p>
        </p:txBody>
      </p:sp>
      <p:sp>
        <p:nvSpPr>
          <p:cNvPr id="19" name="Google Shape;773;p43">
            <a:extLst>
              <a:ext uri="{FF2B5EF4-FFF2-40B4-BE49-F238E27FC236}">
                <a16:creationId xmlns:a16="http://schemas.microsoft.com/office/drawing/2014/main" id="{5DF041DC-2184-4B57-91B7-1E6117116E4E}"/>
              </a:ext>
            </a:extLst>
          </p:cNvPr>
          <p:cNvSpPr txBox="1">
            <a:spLocks/>
          </p:cNvSpPr>
          <p:nvPr/>
        </p:nvSpPr>
        <p:spPr>
          <a:xfrm>
            <a:off x="4949369" y="1702154"/>
            <a:ext cx="2024948" cy="1739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1800">
                <a:solidFill>
                  <a:schemeClr val="accent6"/>
                </a:solidFill>
              </a:rPr>
              <a:t>Manage The Blood Donation Camps Effectively </a:t>
            </a:r>
            <a:endParaRPr lang="en-US" sz="800">
              <a:solidFill>
                <a:schemeClr val="accent6"/>
              </a:solidFill>
            </a:endParaRPr>
          </a:p>
        </p:txBody>
      </p:sp>
      <p:sp>
        <p:nvSpPr>
          <p:cNvPr id="21" name="Google Shape;773;p43">
            <a:extLst>
              <a:ext uri="{FF2B5EF4-FFF2-40B4-BE49-F238E27FC236}">
                <a16:creationId xmlns:a16="http://schemas.microsoft.com/office/drawing/2014/main" id="{4E728124-AEFE-0CA7-FC08-8BD8B95E2C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8117" y="257249"/>
            <a:ext cx="922023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Identified Problems </a:t>
            </a:r>
            <a:r>
              <a:rPr lang="en" sz="4400"/>
              <a:t>??  </a:t>
            </a:r>
            <a:endParaRPr lang="en-US" sz="4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57D01-C3A7-9C8A-156E-6BD16C7A092B}"/>
              </a:ext>
            </a:extLst>
          </p:cNvPr>
          <p:cNvSpPr txBox="1"/>
          <p:nvPr/>
        </p:nvSpPr>
        <p:spPr>
          <a:xfrm>
            <a:off x="2856616" y="1572392"/>
            <a:ext cx="18160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>
                <a:solidFill>
                  <a:srgbClr val="FFFFFF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Many medical comparisons are conducted between the donor and the</a:t>
            </a:r>
            <a:br>
              <a:rPr lang="en-US" sz="1800" b="1">
                <a:latin typeface="Rajdhani" panose="020B0604020202020204" charset="0"/>
                <a:cs typeface="Rajdhani" panose="020B0604020202020204" charset="0"/>
              </a:rPr>
            </a:br>
            <a:r>
              <a:rPr lang="en-US" sz="1800" b="1" i="0" err="1">
                <a:solidFill>
                  <a:srgbClr val="FFFFFF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donee</a:t>
            </a:r>
            <a:r>
              <a:rPr lang="en-US" sz="1800" b="1" i="0">
                <a:solidFill>
                  <a:srgbClr val="FFFFFF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in an Orgon transplant</a:t>
            </a:r>
            <a:endParaRPr lang="en-US" sz="1800" b="1">
              <a:solidFill>
                <a:schemeClr val="bg1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080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49F238-5E7F-F20B-C8B6-1CF9A52A463D}"/>
              </a:ext>
            </a:extLst>
          </p:cNvPr>
          <p:cNvSpPr/>
          <p:nvPr/>
        </p:nvSpPr>
        <p:spPr>
          <a:xfrm>
            <a:off x="616858" y="1313543"/>
            <a:ext cx="1937657" cy="269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FAC672-CB27-F0D3-408F-BB95139DD6A3}"/>
              </a:ext>
            </a:extLst>
          </p:cNvPr>
          <p:cNvSpPr/>
          <p:nvPr/>
        </p:nvSpPr>
        <p:spPr>
          <a:xfrm>
            <a:off x="2783114" y="1313543"/>
            <a:ext cx="1937657" cy="269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1AED89-0C69-93AC-76BC-1A278FBB48A0}"/>
              </a:ext>
            </a:extLst>
          </p:cNvPr>
          <p:cNvSpPr/>
          <p:nvPr/>
        </p:nvSpPr>
        <p:spPr>
          <a:xfrm>
            <a:off x="4949370" y="1313543"/>
            <a:ext cx="1937657" cy="269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6DE9A1-3AAD-8620-2482-29B4C730B401}"/>
              </a:ext>
            </a:extLst>
          </p:cNvPr>
          <p:cNvSpPr/>
          <p:nvPr/>
        </p:nvSpPr>
        <p:spPr>
          <a:xfrm>
            <a:off x="7039427" y="1313543"/>
            <a:ext cx="1937657" cy="269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oogle Shape;811;p44">
            <a:extLst>
              <a:ext uri="{FF2B5EF4-FFF2-40B4-BE49-F238E27FC236}">
                <a16:creationId xmlns:a16="http://schemas.microsoft.com/office/drawing/2014/main" id="{E955E9C4-2BE6-B31A-96B9-920875546F59}"/>
              </a:ext>
            </a:extLst>
          </p:cNvPr>
          <p:cNvGrpSpPr/>
          <p:nvPr/>
        </p:nvGrpSpPr>
        <p:grpSpPr>
          <a:xfrm>
            <a:off x="7525769" y="146145"/>
            <a:ext cx="397454" cy="397454"/>
            <a:chOff x="1723038" y="461093"/>
            <a:chExt cx="389698" cy="389698"/>
          </a:xfrm>
        </p:grpSpPr>
        <p:sp>
          <p:nvSpPr>
            <p:cNvPr id="10" name="Google Shape;812;p44">
              <a:extLst>
                <a:ext uri="{FF2B5EF4-FFF2-40B4-BE49-F238E27FC236}">
                  <a16:creationId xmlns:a16="http://schemas.microsoft.com/office/drawing/2014/main" id="{2FDF4F89-EEF9-8D83-27CA-BEBEBAE86E49}"/>
                </a:ext>
              </a:extLst>
            </p:cNvPr>
            <p:cNvSpPr/>
            <p:nvPr/>
          </p:nvSpPr>
          <p:spPr>
            <a:xfrm rot="-2700000">
              <a:off x="186750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3;p44">
              <a:extLst>
                <a:ext uri="{FF2B5EF4-FFF2-40B4-BE49-F238E27FC236}">
                  <a16:creationId xmlns:a16="http://schemas.microsoft.com/office/drawing/2014/main" id="{51290DC2-C502-37E0-71CD-DA92311E94CE}"/>
                </a:ext>
              </a:extLst>
            </p:cNvPr>
            <p:cNvSpPr/>
            <p:nvPr/>
          </p:nvSpPr>
          <p:spPr>
            <a:xfrm>
              <a:off x="172303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814;p44">
            <a:extLst>
              <a:ext uri="{FF2B5EF4-FFF2-40B4-BE49-F238E27FC236}">
                <a16:creationId xmlns:a16="http://schemas.microsoft.com/office/drawing/2014/main" id="{8D76AAF8-0239-25CD-F183-A786B61721CF}"/>
              </a:ext>
            </a:extLst>
          </p:cNvPr>
          <p:cNvGrpSpPr/>
          <p:nvPr/>
        </p:nvGrpSpPr>
        <p:grpSpPr>
          <a:xfrm>
            <a:off x="8062811" y="146145"/>
            <a:ext cx="397454" cy="397454"/>
            <a:chOff x="2260078" y="461093"/>
            <a:chExt cx="389698" cy="389698"/>
          </a:xfrm>
        </p:grpSpPr>
        <p:sp>
          <p:nvSpPr>
            <p:cNvPr id="13" name="Google Shape;815;p44">
              <a:extLst>
                <a:ext uri="{FF2B5EF4-FFF2-40B4-BE49-F238E27FC236}">
                  <a16:creationId xmlns:a16="http://schemas.microsoft.com/office/drawing/2014/main" id="{4D57547B-89CD-6BF5-6536-24B81257230E}"/>
                </a:ext>
              </a:extLst>
            </p:cNvPr>
            <p:cNvSpPr/>
            <p:nvPr/>
          </p:nvSpPr>
          <p:spPr>
            <a:xfrm rot="-2700000">
              <a:off x="240454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16;p44">
              <a:extLst>
                <a:ext uri="{FF2B5EF4-FFF2-40B4-BE49-F238E27FC236}">
                  <a16:creationId xmlns:a16="http://schemas.microsoft.com/office/drawing/2014/main" id="{B6210C3B-C997-B693-7CF5-820B2D30E102}"/>
                </a:ext>
              </a:extLst>
            </p:cNvPr>
            <p:cNvSpPr/>
            <p:nvPr/>
          </p:nvSpPr>
          <p:spPr>
            <a:xfrm>
              <a:off x="226007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817;p44">
            <a:extLst>
              <a:ext uri="{FF2B5EF4-FFF2-40B4-BE49-F238E27FC236}">
                <a16:creationId xmlns:a16="http://schemas.microsoft.com/office/drawing/2014/main" id="{4D36EC8E-D6B3-73A4-9AB7-559927DF73EF}"/>
              </a:ext>
            </a:extLst>
          </p:cNvPr>
          <p:cNvGrpSpPr/>
          <p:nvPr/>
        </p:nvGrpSpPr>
        <p:grpSpPr>
          <a:xfrm>
            <a:off x="8599853" y="146145"/>
            <a:ext cx="397454" cy="397454"/>
            <a:chOff x="2797119" y="461093"/>
            <a:chExt cx="389698" cy="389698"/>
          </a:xfrm>
        </p:grpSpPr>
        <p:sp>
          <p:nvSpPr>
            <p:cNvPr id="16" name="Google Shape;818;p44">
              <a:extLst>
                <a:ext uri="{FF2B5EF4-FFF2-40B4-BE49-F238E27FC236}">
                  <a16:creationId xmlns:a16="http://schemas.microsoft.com/office/drawing/2014/main" id="{8255B009-4563-8413-7737-B28614F194ED}"/>
                </a:ext>
              </a:extLst>
            </p:cNvPr>
            <p:cNvSpPr/>
            <p:nvPr/>
          </p:nvSpPr>
          <p:spPr>
            <a:xfrm rot="-2700000">
              <a:off x="2941583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9;p44">
              <a:extLst>
                <a:ext uri="{FF2B5EF4-FFF2-40B4-BE49-F238E27FC236}">
                  <a16:creationId xmlns:a16="http://schemas.microsoft.com/office/drawing/2014/main" id="{F339F80F-C5B5-6D67-4FEB-93CEDCA57271}"/>
                </a:ext>
              </a:extLst>
            </p:cNvPr>
            <p:cNvSpPr/>
            <p:nvPr/>
          </p:nvSpPr>
          <p:spPr>
            <a:xfrm>
              <a:off x="2797119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CFE7AA73-CE23-079C-291E-3D65723AD0B2}"/>
              </a:ext>
            </a:extLst>
          </p:cNvPr>
          <p:cNvSpPr txBox="1">
            <a:spLocks/>
          </p:cNvSpPr>
          <p:nvPr/>
        </p:nvSpPr>
        <p:spPr>
          <a:xfrm>
            <a:off x="441756" y="1702154"/>
            <a:ext cx="2287859" cy="1739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1800">
                <a:solidFill>
                  <a:schemeClr val="accent6"/>
                </a:solidFill>
              </a:rPr>
              <a:t>Emergency Blood Donation </a:t>
            </a:r>
          </a:p>
          <a:p>
            <a:r>
              <a:rPr lang="en-US" sz="1800">
                <a:solidFill>
                  <a:schemeClr val="accent6"/>
                </a:solidFill>
              </a:rPr>
              <a:t>Management &amp; Managing Online Passbook</a:t>
            </a:r>
            <a:endParaRPr lang="en-US" sz="1800" b="0">
              <a:solidFill>
                <a:schemeClr val="accent6"/>
              </a:solidFill>
            </a:endParaRPr>
          </a:p>
        </p:txBody>
      </p:sp>
      <p:sp>
        <p:nvSpPr>
          <p:cNvPr id="18" name="Google Shape;773;p43">
            <a:extLst>
              <a:ext uri="{FF2B5EF4-FFF2-40B4-BE49-F238E27FC236}">
                <a16:creationId xmlns:a16="http://schemas.microsoft.com/office/drawing/2014/main" id="{B5865DA7-D3A7-FFDC-58F3-3B12CF92A2C5}"/>
              </a:ext>
            </a:extLst>
          </p:cNvPr>
          <p:cNvSpPr txBox="1">
            <a:spLocks/>
          </p:cNvSpPr>
          <p:nvPr/>
        </p:nvSpPr>
        <p:spPr>
          <a:xfrm>
            <a:off x="4934855" y="1702154"/>
            <a:ext cx="2024948" cy="1739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1800">
                <a:solidFill>
                  <a:schemeClr val="accent6"/>
                </a:solidFill>
              </a:rPr>
              <a:t>Manage The Blood Donation Camps Effectively </a:t>
            </a:r>
            <a:endParaRPr lang="en-US" sz="800">
              <a:solidFill>
                <a:schemeClr val="accent6"/>
              </a:solidFill>
            </a:endParaRPr>
          </a:p>
        </p:txBody>
      </p:sp>
      <p:sp>
        <p:nvSpPr>
          <p:cNvPr id="19" name="Google Shape;773;p43">
            <a:extLst>
              <a:ext uri="{FF2B5EF4-FFF2-40B4-BE49-F238E27FC236}">
                <a16:creationId xmlns:a16="http://schemas.microsoft.com/office/drawing/2014/main" id="{8621CB82-6946-8F6C-11F3-B9E166E33E30}"/>
              </a:ext>
            </a:extLst>
          </p:cNvPr>
          <p:cNvSpPr txBox="1">
            <a:spLocks/>
          </p:cNvSpPr>
          <p:nvPr/>
        </p:nvSpPr>
        <p:spPr>
          <a:xfrm>
            <a:off x="7008606" y="1705048"/>
            <a:ext cx="2024948" cy="1739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1800">
                <a:solidFill>
                  <a:schemeClr val="accent6"/>
                </a:solidFill>
              </a:rPr>
              <a:t>Deficiency of future accesses ability of blood and lack of prediction</a:t>
            </a:r>
            <a:endParaRPr lang="en-US" sz="1800" b="0">
              <a:solidFill>
                <a:schemeClr val="accent6"/>
              </a:solidFill>
            </a:endParaRPr>
          </a:p>
        </p:txBody>
      </p:sp>
      <p:sp>
        <p:nvSpPr>
          <p:cNvPr id="23" name="Google Shape;773;p43">
            <a:extLst>
              <a:ext uri="{FF2B5EF4-FFF2-40B4-BE49-F238E27FC236}">
                <a16:creationId xmlns:a16="http://schemas.microsoft.com/office/drawing/2014/main" id="{D9C31F6E-9A7A-4E2A-C715-F48E7234A2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8117" y="257249"/>
            <a:ext cx="922023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Identified Problems </a:t>
            </a:r>
            <a:r>
              <a:rPr lang="en" sz="4400"/>
              <a:t>??  </a:t>
            </a:r>
            <a:endParaRPr lang="en-US" sz="4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5038D-A285-8ED8-F961-309F52F82681}"/>
              </a:ext>
            </a:extLst>
          </p:cNvPr>
          <p:cNvSpPr txBox="1"/>
          <p:nvPr/>
        </p:nvSpPr>
        <p:spPr>
          <a:xfrm>
            <a:off x="2856616" y="1572392"/>
            <a:ext cx="18160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>
                <a:solidFill>
                  <a:srgbClr val="FFFFFF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Many medical comparisons are conducted between the donor and the</a:t>
            </a:r>
            <a:br>
              <a:rPr lang="en-US" sz="1800" b="1">
                <a:latin typeface="Rajdhani" panose="020B0604020202020204" charset="0"/>
                <a:cs typeface="Rajdhani" panose="020B0604020202020204" charset="0"/>
              </a:rPr>
            </a:br>
            <a:r>
              <a:rPr lang="en-US" sz="1800" b="1" i="0" err="1">
                <a:solidFill>
                  <a:srgbClr val="FFFFFF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donee</a:t>
            </a:r>
            <a:r>
              <a:rPr lang="en-US" sz="1800" b="1" i="0">
                <a:solidFill>
                  <a:srgbClr val="FFFFFF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in an Orgon transplant</a:t>
            </a:r>
            <a:endParaRPr lang="en-US" sz="1800" b="1">
              <a:solidFill>
                <a:schemeClr val="bg1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980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8"/>
          <p:cNvSpPr/>
          <p:nvPr/>
        </p:nvSpPr>
        <p:spPr>
          <a:xfrm rot="3600588">
            <a:off x="2441633" y="3059282"/>
            <a:ext cx="669198" cy="578889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8" name="Google Shape;618;p38"/>
          <p:cNvSpPr txBox="1">
            <a:spLocks noGrp="1"/>
          </p:cNvSpPr>
          <p:nvPr>
            <p:ph type="body" idx="1"/>
          </p:nvPr>
        </p:nvSpPr>
        <p:spPr>
          <a:xfrm>
            <a:off x="2692713" y="2565027"/>
            <a:ext cx="5290870" cy="1758423"/>
          </a:xfrm>
          <a:prstGeom prst="rect">
            <a:avLst/>
          </a:prstGeom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indent="0">
              <a:buNone/>
            </a:pPr>
            <a:r>
              <a:rPr lang="en-US" b="1">
                <a:latin typeface="Rajdhani"/>
                <a:cs typeface="Rajdhani"/>
              </a:rPr>
              <a:t>Donor me is a mobile application </a:t>
            </a:r>
            <a:r>
              <a:rPr lang="en-US" b="1">
                <a:effectLst/>
                <a:latin typeface="Rajdhani"/>
                <a:ea typeface="MS Mincho"/>
                <a:cs typeface="Rajdhani"/>
              </a:rPr>
              <a:t>which builds the correspondence in between the donors and the respective </a:t>
            </a:r>
            <a:r>
              <a:rPr lang="en-US" b="1" err="1">
                <a:effectLst/>
                <a:latin typeface="Rajdhani"/>
                <a:ea typeface="MS Mincho"/>
                <a:cs typeface="Rajdhani"/>
              </a:rPr>
              <a:t>donees</a:t>
            </a:r>
            <a:r>
              <a:rPr lang="en-US" b="1">
                <a:effectLst/>
                <a:latin typeface="Rajdhani"/>
                <a:ea typeface="MS Mincho"/>
                <a:cs typeface="Rajdhani"/>
              </a:rPr>
              <a:t> efficiently by themselves. The Intelligent Blood and Organ Donation System mainly provides solutions for four major issues.</a:t>
            </a:r>
            <a:r>
              <a:rPr lang="en-US" b="1">
                <a:latin typeface="Rajdhani"/>
                <a:ea typeface="MS Mincho"/>
                <a:cs typeface="Rajdhani"/>
              </a:rPr>
              <a:t> </a:t>
            </a:r>
            <a:endParaRPr lang="en-US" b="1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619" name="Google Shape;619;p38"/>
          <p:cNvSpPr txBox="1">
            <a:spLocks noGrp="1"/>
          </p:cNvSpPr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Donor Me ??</a:t>
            </a:r>
            <a:endParaRPr u="none"/>
          </a:p>
        </p:txBody>
      </p:sp>
      <p:grpSp>
        <p:nvGrpSpPr>
          <p:cNvPr id="620" name="Google Shape;620;p38"/>
          <p:cNvGrpSpPr/>
          <p:nvPr/>
        </p:nvGrpSpPr>
        <p:grpSpPr>
          <a:xfrm>
            <a:off x="1180583" y="2879225"/>
            <a:ext cx="1130255" cy="1136752"/>
            <a:chOff x="1519695" y="2959150"/>
            <a:chExt cx="1130255" cy="1136752"/>
          </a:xfrm>
        </p:grpSpPr>
        <p:sp>
          <p:nvSpPr>
            <p:cNvPr id="621" name="Google Shape;621;p38"/>
            <p:cNvSpPr/>
            <p:nvPr/>
          </p:nvSpPr>
          <p:spPr>
            <a:xfrm>
              <a:off x="1519695" y="3991608"/>
              <a:ext cx="1032983" cy="104294"/>
            </a:xfrm>
            <a:custGeom>
              <a:avLst/>
              <a:gdLst/>
              <a:ahLst/>
              <a:cxnLst/>
              <a:rect l="l" t="t" r="r" b="b"/>
              <a:pathLst>
                <a:path w="118973" h="12012" extrusionOk="0">
                  <a:moveTo>
                    <a:pt x="101062" y="1"/>
                  </a:moveTo>
                  <a:lnTo>
                    <a:pt x="90307" y="1"/>
                  </a:lnTo>
                  <a:lnTo>
                    <a:pt x="77125" y="1"/>
                  </a:lnTo>
                  <a:lnTo>
                    <a:pt x="50887" y="1"/>
                  </a:lnTo>
                  <a:lnTo>
                    <a:pt x="39756" y="1"/>
                  </a:lnTo>
                  <a:lnTo>
                    <a:pt x="28624" y="1"/>
                  </a:lnTo>
                  <a:lnTo>
                    <a:pt x="4123" y="1"/>
                  </a:lnTo>
                  <a:lnTo>
                    <a:pt x="1" y="1"/>
                  </a:lnTo>
                  <a:lnTo>
                    <a:pt x="1" y="12011"/>
                  </a:lnTo>
                  <a:lnTo>
                    <a:pt x="118973" y="12011"/>
                  </a:lnTo>
                  <a:lnTo>
                    <a:pt x="118973" y="1"/>
                  </a:lnTo>
                  <a:lnTo>
                    <a:pt x="114851" y="1"/>
                  </a:lnTo>
                  <a:lnTo>
                    <a:pt x="1010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1745700" y="3066116"/>
              <a:ext cx="253442" cy="253433"/>
            </a:xfrm>
            <a:custGeom>
              <a:avLst/>
              <a:gdLst/>
              <a:ahLst/>
              <a:cxnLst/>
              <a:rect l="l" t="t" r="r" b="b"/>
              <a:pathLst>
                <a:path w="29190" h="29189" extrusionOk="0">
                  <a:moveTo>
                    <a:pt x="29189" y="12576"/>
                  </a:moveTo>
                  <a:cubicBezTo>
                    <a:pt x="29189" y="5650"/>
                    <a:pt x="23540" y="0"/>
                    <a:pt x="16614" y="0"/>
                  </a:cubicBezTo>
                  <a:lnTo>
                    <a:pt x="12576" y="0"/>
                  </a:lnTo>
                  <a:cubicBezTo>
                    <a:pt x="5650" y="0"/>
                    <a:pt x="1" y="5650"/>
                    <a:pt x="1" y="12576"/>
                  </a:cubicBezTo>
                  <a:lnTo>
                    <a:pt x="1" y="17995"/>
                  </a:lnTo>
                  <a:lnTo>
                    <a:pt x="1" y="29189"/>
                  </a:lnTo>
                  <a:lnTo>
                    <a:pt x="12660" y="29189"/>
                  </a:lnTo>
                  <a:lnTo>
                    <a:pt x="29189" y="29189"/>
                  </a:lnTo>
                  <a:lnTo>
                    <a:pt x="29189" y="17995"/>
                  </a:lnTo>
                  <a:lnTo>
                    <a:pt x="29189" y="125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23" name="Google Shape;623;p38"/>
            <p:cNvGrpSpPr/>
            <p:nvPr/>
          </p:nvGrpSpPr>
          <p:grpSpPr>
            <a:xfrm>
              <a:off x="1555486" y="3315781"/>
              <a:ext cx="633857" cy="579713"/>
              <a:chOff x="1555486" y="3315781"/>
              <a:chExt cx="633857" cy="579713"/>
            </a:xfrm>
          </p:grpSpPr>
          <p:sp>
            <p:nvSpPr>
              <p:cNvPr id="624" name="Google Shape;624;p38"/>
              <p:cNvSpPr/>
              <p:nvPr/>
            </p:nvSpPr>
            <p:spPr>
              <a:xfrm>
                <a:off x="1734950" y="3727100"/>
                <a:ext cx="110700" cy="160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38"/>
              <p:cNvSpPr/>
              <p:nvPr/>
            </p:nvSpPr>
            <p:spPr>
              <a:xfrm>
                <a:off x="1555486" y="3315781"/>
                <a:ext cx="633857" cy="579713"/>
              </a:xfrm>
              <a:custGeom>
                <a:avLst/>
                <a:gdLst/>
                <a:ahLst/>
                <a:cxnLst/>
                <a:rect l="l" t="t" r="r" b="b"/>
                <a:pathLst>
                  <a:path w="73004" h="66768" extrusionOk="0">
                    <a:moveTo>
                      <a:pt x="51096" y="63"/>
                    </a:moveTo>
                    <a:lnTo>
                      <a:pt x="34567" y="63"/>
                    </a:lnTo>
                    <a:lnTo>
                      <a:pt x="21908" y="63"/>
                    </a:lnTo>
                    <a:lnTo>
                      <a:pt x="608" y="63"/>
                    </a:lnTo>
                    <a:cubicBezTo>
                      <a:pt x="398" y="63"/>
                      <a:pt x="210" y="42"/>
                      <a:pt x="1" y="21"/>
                    </a:cubicBezTo>
                    <a:lnTo>
                      <a:pt x="1" y="66767"/>
                    </a:lnTo>
                    <a:lnTo>
                      <a:pt x="24502" y="66767"/>
                    </a:lnTo>
                    <a:lnTo>
                      <a:pt x="24502" y="54297"/>
                    </a:lnTo>
                    <a:lnTo>
                      <a:pt x="35634" y="54297"/>
                    </a:lnTo>
                    <a:lnTo>
                      <a:pt x="46765" y="54297"/>
                    </a:lnTo>
                    <a:lnTo>
                      <a:pt x="46765" y="66767"/>
                    </a:lnTo>
                    <a:lnTo>
                      <a:pt x="73003" y="66767"/>
                    </a:lnTo>
                    <a:lnTo>
                      <a:pt x="73003" y="20924"/>
                    </a:lnTo>
                    <a:lnTo>
                      <a:pt x="73003" y="0"/>
                    </a:lnTo>
                    <a:cubicBezTo>
                      <a:pt x="72794" y="42"/>
                      <a:pt x="72606" y="63"/>
                      <a:pt x="72396" y="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6" name="Google Shape;626;p38"/>
            <p:cNvSpPr/>
            <p:nvPr/>
          </p:nvSpPr>
          <p:spPr>
            <a:xfrm>
              <a:off x="1877496" y="3042281"/>
              <a:ext cx="142254" cy="142254"/>
            </a:xfrm>
            <a:custGeom>
              <a:avLst/>
              <a:gdLst/>
              <a:ahLst/>
              <a:cxnLst/>
              <a:rect l="l" t="t" r="r" b="b"/>
              <a:pathLst>
                <a:path w="16384" h="16384" extrusionOk="0">
                  <a:moveTo>
                    <a:pt x="8202" y="0"/>
                  </a:moveTo>
                  <a:cubicBezTo>
                    <a:pt x="6863" y="0"/>
                    <a:pt x="5775" y="1088"/>
                    <a:pt x="5775" y="2427"/>
                  </a:cubicBezTo>
                  <a:lnTo>
                    <a:pt x="5775" y="5775"/>
                  </a:lnTo>
                  <a:lnTo>
                    <a:pt x="2428" y="5775"/>
                  </a:lnTo>
                  <a:cubicBezTo>
                    <a:pt x="1088" y="5775"/>
                    <a:pt x="0" y="6842"/>
                    <a:pt x="0" y="8181"/>
                  </a:cubicBezTo>
                  <a:cubicBezTo>
                    <a:pt x="0" y="9520"/>
                    <a:pt x="1088" y="10608"/>
                    <a:pt x="2428" y="10608"/>
                  </a:cubicBezTo>
                  <a:lnTo>
                    <a:pt x="5775" y="10608"/>
                  </a:lnTo>
                  <a:lnTo>
                    <a:pt x="5775" y="13956"/>
                  </a:lnTo>
                  <a:cubicBezTo>
                    <a:pt x="5775" y="15295"/>
                    <a:pt x="6863" y="16383"/>
                    <a:pt x="8202" y="16383"/>
                  </a:cubicBezTo>
                  <a:cubicBezTo>
                    <a:pt x="9521" y="16383"/>
                    <a:pt x="10609" y="15295"/>
                    <a:pt x="10609" y="13956"/>
                  </a:cubicBezTo>
                  <a:lnTo>
                    <a:pt x="10609" y="10608"/>
                  </a:lnTo>
                  <a:lnTo>
                    <a:pt x="13956" y="10608"/>
                  </a:lnTo>
                  <a:cubicBezTo>
                    <a:pt x="15296" y="10608"/>
                    <a:pt x="16384" y="9520"/>
                    <a:pt x="16384" y="8181"/>
                  </a:cubicBezTo>
                  <a:cubicBezTo>
                    <a:pt x="16384" y="6842"/>
                    <a:pt x="15296" y="5775"/>
                    <a:pt x="13956" y="5775"/>
                  </a:cubicBezTo>
                  <a:lnTo>
                    <a:pt x="10609" y="5775"/>
                  </a:lnTo>
                  <a:lnTo>
                    <a:pt x="10609" y="2427"/>
                  </a:lnTo>
                  <a:cubicBezTo>
                    <a:pt x="10609" y="1088"/>
                    <a:pt x="9521" y="0"/>
                    <a:pt x="8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27" name="Google Shape;627;p38"/>
            <p:cNvGrpSpPr/>
            <p:nvPr/>
          </p:nvGrpSpPr>
          <p:grpSpPr>
            <a:xfrm>
              <a:off x="1725799" y="3313697"/>
              <a:ext cx="445652" cy="311224"/>
              <a:chOff x="1649599" y="3389897"/>
              <a:chExt cx="445652" cy="311224"/>
            </a:xfrm>
          </p:grpSpPr>
          <p:sp>
            <p:nvSpPr>
              <p:cNvPr id="628" name="Google Shape;628;p38"/>
              <p:cNvSpPr/>
              <p:nvPr/>
            </p:nvSpPr>
            <p:spPr>
              <a:xfrm>
                <a:off x="1649599" y="3389897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27" y="1"/>
                    </a:moveTo>
                    <a:cubicBezTo>
                      <a:pt x="1088" y="1"/>
                      <a:pt x="0" y="1068"/>
                      <a:pt x="0" y="2407"/>
                    </a:cubicBezTo>
                    <a:lnTo>
                      <a:pt x="0" y="5546"/>
                    </a:lnTo>
                    <a:cubicBezTo>
                      <a:pt x="0" y="6885"/>
                      <a:pt x="1088" y="7973"/>
                      <a:pt x="2427" y="7973"/>
                    </a:cubicBezTo>
                    <a:cubicBezTo>
                      <a:pt x="3766" y="7973"/>
                      <a:pt x="4834" y="6885"/>
                      <a:pt x="4834" y="5546"/>
                    </a:cubicBezTo>
                    <a:lnTo>
                      <a:pt x="4834" y="2407"/>
                    </a:lnTo>
                    <a:cubicBezTo>
                      <a:pt x="4834" y="1068"/>
                      <a:pt x="3766" y="1"/>
                      <a:pt x="24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38"/>
              <p:cNvSpPr/>
              <p:nvPr/>
            </p:nvSpPr>
            <p:spPr>
              <a:xfrm>
                <a:off x="1784217" y="3389897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07" y="1"/>
                    </a:moveTo>
                    <a:cubicBezTo>
                      <a:pt x="1068" y="1"/>
                      <a:pt x="1" y="1068"/>
                      <a:pt x="1" y="2407"/>
                    </a:cubicBezTo>
                    <a:lnTo>
                      <a:pt x="1" y="5546"/>
                    </a:lnTo>
                    <a:cubicBezTo>
                      <a:pt x="1" y="6885"/>
                      <a:pt x="1068" y="7973"/>
                      <a:pt x="2407" y="7973"/>
                    </a:cubicBezTo>
                    <a:cubicBezTo>
                      <a:pt x="3746" y="7973"/>
                      <a:pt x="4834" y="6885"/>
                      <a:pt x="4834" y="5546"/>
                    </a:cubicBezTo>
                    <a:lnTo>
                      <a:pt x="4834" y="2407"/>
                    </a:lnTo>
                    <a:cubicBezTo>
                      <a:pt x="4834" y="1068"/>
                      <a:pt x="3746" y="1"/>
                      <a:pt x="24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38"/>
              <p:cNvSpPr/>
              <p:nvPr/>
            </p:nvSpPr>
            <p:spPr>
              <a:xfrm>
                <a:off x="1918662" y="3389897"/>
                <a:ext cx="42154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7973" extrusionOk="0">
                    <a:moveTo>
                      <a:pt x="2427" y="1"/>
                    </a:moveTo>
                    <a:cubicBezTo>
                      <a:pt x="1088" y="1"/>
                      <a:pt x="0" y="1068"/>
                      <a:pt x="0" y="2407"/>
                    </a:cubicBezTo>
                    <a:lnTo>
                      <a:pt x="0" y="5546"/>
                    </a:lnTo>
                    <a:cubicBezTo>
                      <a:pt x="0" y="6885"/>
                      <a:pt x="1088" y="7973"/>
                      <a:pt x="2427" y="7973"/>
                    </a:cubicBezTo>
                    <a:cubicBezTo>
                      <a:pt x="3766" y="7973"/>
                      <a:pt x="4854" y="6885"/>
                      <a:pt x="4854" y="5546"/>
                    </a:cubicBezTo>
                    <a:lnTo>
                      <a:pt x="4854" y="2407"/>
                    </a:lnTo>
                    <a:cubicBezTo>
                      <a:pt x="4854" y="1068"/>
                      <a:pt x="3766" y="1"/>
                      <a:pt x="24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38"/>
              <p:cNvSpPr/>
              <p:nvPr/>
            </p:nvSpPr>
            <p:spPr>
              <a:xfrm>
                <a:off x="2053280" y="3389897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28" y="1"/>
                    </a:moveTo>
                    <a:cubicBezTo>
                      <a:pt x="1089" y="1"/>
                      <a:pt x="0" y="1068"/>
                      <a:pt x="0" y="2407"/>
                    </a:cubicBezTo>
                    <a:lnTo>
                      <a:pt x="0" y="5546"/>
                    </a:lnTo>
                    <a:cubicBezTo>
                      <a:pt x="0" y="6885"/>
                      <a:pt x="1089" y="7973"/>
                      <a:pt x="2428" y="7973"/>
                    </a:cubicBezTo>
                    <a:cubicBezTo>
                      <a:pt x="3767" y="7973"/>
                      <a:pt x="4834" y="6885"/>
                      <a:pt x="4834" y="5546"/>
                    </a:cubicBezTo>
                    <a:lnTo>
                      <a:pt x="4834" y="2407"/>
                    </a:lnTo>
                    <a:cubicBezTo>
                      <a:pt x="4834" y="1068"/>
                      <a:pt x="3767" y="1"/>
                      <a:pt x="2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38"/>
              <p:cNvSpPr/>
              <p:nvPr/>
            </p:nvSpPr>
            <p:spPr>
              <a:xfrm>
                <a:off x="1649599" y="3510901"/>
                <a:ext cx="41971" cy="69217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2" extrusionOk="0">
                    <a:moveTo>
                      <a:pt x="2427" y="0"/>
                    </a:moveTo>
                    <a:cubicBezTo>
                      <a:pt x="1088" y="0"/>
                      <a:pt x="0" y="1088"/>
                      <a:pt x="0" y="2406"/>
                    </a:cubicBezTo>
                    <a:lnTo>
                      <a:pt x="0" y="5545"/>
                    </a:lnTo>
                    <a:cubicBezTo>
                      <a:pt x="0" y="6884"/>
                      <a:pt x="1088" y="7972"/>
                      <a:pt x="2427" y="7972"/>
                    </a:cubicBezTo>
                    <a:cubicBezTo>
                      <a:pt x="3766" y="7972"/>
                      <a:pt x="4834" y="6884"/>
                      <a:pt x="4834" y="5545"/>
                    </a:cubicBezTo>
                    <a:lnTo>
                      <a:pt x="4834" y="2406"/>
                    </a:lnTo>
                    <a:cubicBezTo>
                      <a:pt x="4834" y="1088"/>
                      <a:pt x="3766" y="0"/>
                      <a:pt x="24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38"/>
              <p:cNvSpPr/>
              <p:nvPr/>
            </p:nvSpPr>
            <p:spPr>
              <a:xfrm>
                <a:off x="1784217" y="3510901"/>
                <a:ext cx="41971" cy="69217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2" extrusionOk="0">
                    <a:moveTo>
                      <a:pt x="2407" y="0"/>
                    </a:moveTo>
                    <a:cubicBezTo>
                      <a:pt x="1068" y="0"/>
                      <a:pt x="1" y="1088"/>
                      <a:pt x="1" y="2406"/>
                    </a:cubicBezTo>
                    <a:lnTo>
                      <a:pt x="1" y="5545"/>
                    </a:lnTo>
                    <a:cubicBezTo>
                      <a:pt x="1" y="6884"/>
                      <a:pt x="1068" y="7972"/>
                      <a:pt x="2407" y="7972"/>
                    </a:cubicBezTo>
                    <a:cubicBezTo>
                      <a:pt x="3746" y="7972"/>
                      <a:pt x="4834" y="6884"/>
                      <a:pt x="4834" y="5545"/>
                    </a:cubicBezTo>
                    <a:lnTo>
                      <a:pt x="4834" y="2406"/>
                    </a:lnTo>
                    <a:cubicBezTo>
                      <a:pt x="4834" y="1088"/>
                      <a:pt x="3746" y="0"/>
                      <a:pt x="240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38"/>
              <p:cNvSpPr/>
              <p:nvPr/>
            </p:nvSpPr>
            <p:spPr>
              <a:xfrm>
                <a:off x="1918662" y="3510901"/>
                <a:ext cx="42154" cy="69217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7972" extrusionOk="0">
                    <a:moveTo>
                      <a:pt x="2427" y="0"/>
                    </a:moveTo>
                    <a:cubicBezTo>
                      <a:pt x="1088" y="0"/>
                      <a:pt x="0" y="1088"/>
                      <a:pt x="0" y="2406"/>
                    </a:cubicBezTo>
                    <a:lnTo>
                      <a:pt x="0" y="5545"/>
                    </a:lnTo>
                    <a:cubicBezTo>
                      <a:pt x="0" y="6884"/>
                      <a:pt x="1088" y="7972"/>
                      <a:pt x="2427" y="7972"/>
                    </a:cubicBezTo>
                    <a:cubicBezTo>
                      <a:pt x="3766" y="7972"/>
                      <a:pt x="4854" y="6884"/>
                      <a:pt x="4854" y="5545"/>
                    </a:cubicBezTo>
                    <a:lnTo>
                      <a:pt x="4854" y="2406"/>
                    </a:lnTo>
                    <a:cubicBezTo>
                      <a:pt x="4854" y="1088"/>
                      <a:pt x="3766" y="0"/>
                      <a:pt x="24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053280" y="3510901"/>
                <a:ext cx="41971" cy="69217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2" extrusionOk="0">
                    <a:moveTo>
                      <a:pt x="2428" y="0"/>
                    </a:moveTo>
                    <a:cubicBezTo>
                      <a:pt x="1089" y="0"/>
                      <a:pt x="0" y="1088"/>
                      <a:pt x="0" y="2406"/>
                    </a:cubicBezTo>
                    <a:lnTo>
                      <a:pt x="0" y="5545"/>
                    </a:lnTo>
                    <a:cubicBezTo>
                      <a:pt x="0" y="6884"/>
                      <a:pt x="1089" y="7972"/>
                      <a:pt x="2428" y="7972"/>
                    </a:cubicBezTo>
                    <a:cubicBezTo>
                      <a:pt x="3767" y="7972"/>
                      <a:pt x="4834" y="6884"/>
                      <a:pt x="4834" y="5545"/>
                    </a:cubicBezTo>
                    <a:lnTo>
                      <a:pt x="4834" y="2406"/>
                    </a:lnTo>
                    <a:cubicBezTo>
                      <a:pt x="4834" y="1088"/>
                      <a:pt x="3767" y="0"/>
                      <a:pt x="24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1649599" y="3631896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27" y="0"/>
                    </a:moveTo>
                    <a:cubicBezTo>
                      <a:pt x="1088" y="0"/>
                      <a:pt x="0" y="1088"/>
                      <a:pt x="0" y="2427"/>
                    </a:cubicBezTo>
                    <a:lnTo>
                      <a:pt x="0" y="5566"/>
                    </a:lnTo>
                    <a:cubicBezTo>
                      <a:pt x="0" y="6905"/>
                      <a:pt x="1088" y="7972"/>
                      <a:pt x="2427" y="7972"/>
                    </a:cubicBezTo>
                    <a:cubicBezTo>
                      <a:pt x="3766" y="7972"/>
                      <a:pt x="4834" y="6905"/>
                      <a:pt x="4834" y="5566"/>
                    </a:cubicBezTo>
                    <a:lnTo>
                      <a:pt x="4834" y="2427"/>
                    </a:lnTo>
                    <a:cubicBezTo>
                      <a:pt x="4834" y="1088"/>
                      <a:pt x="3766" y="0"/>
                      <a:pt x="24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1784217" y="3631896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07" y="0"/>
                    </a:moveTo>
                    <a:cubicBezTo>
                      <a:pt x="1068" y="0"/>
                      <a:pt x="1" y="1088"/>
                      <a:pt x="1" y="2427"/>
                    </a:cubicBezTo>
                    <a:lnTo>
                      <a:pt x="1" y="5566"/>
                    </a:lnTo>
                    <a:cubicBezTo>
                      <a:pt x="1" y="6905"/>
                      <a:pt x="1068" y="7972"/>
                      <a:pt x="2407" y="7972"/>
                    </a:cubicBezTo>
                    <a:cubicBezTo>
                      <a:pt x="3746" y="7972"/>
                      <a:pt x="4834" y="6905"/>
                      <a:pt x="4834" y="5566"/>
                    </a:cubicBezTo>
                    <a:lnTo>
                      <a:pt x="4834" y="2427"/>
                    </a:lnTo>
                    <a:cubicBezTo>
                      <a:pt x="4834" y="1088"/>
                      <a:pt x="3746" y="0"/>
                      <a:pt x="240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1918662" y="3631896"/>
                <a:ext cx="42154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7973" extrusionOk="0">
                    <a:moveTo>
                      <a:pt x="2427" y="0"/>
                    </a:moveTo>
                    <a:cubicBezTo>
                      <a:pt x="1088" y="0"/>
                      <a:pt x="0" y="1088"/>
                      <a:pt x="0" y="2427"/>
                    </a:cubicBezTo>
                    <a:lnTo>
                      <a:pt x="0" y="5566"/>
                    </a:lnTo>
                    <a:cubicBezTo>
                      <a:pt x="0" y="6905"/>
                      <a:pt x="1088" y="7972"/>
                      <a:pt x="2427" y="7972"/>
                    </a:cubicBezTo>
                    <a:cubicBezTo>
                      <a:pt x="3766" y="7972"/>
                      <a:pt x="4854" y="6905"/>
                      <a:pt x="4854" y="5566"/>
                    </a:cubicBezTo>
                    <a:lnTo>
                      <a:pt x="4854" y="2427"/>
                    </a:lnTo>
                    <a:cubicBezTo>
                      <a:pt x="4854" y="1088"/>
                      <a:pt x="3766" y="0"/>
                      <a:pt x="24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38"/>
              <p:cNvSpPr/>
              <p:nvPr/>
            </p:nvSpPr>
            <p:spPr>
              <a:xfrm>
                <a:off x="2053280" y="3631896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28" y="0"/>
                    </a:moveTo>
                    <a:cubicBezTo>
                      <a:pt x="1089" y="0"/>
                      <a:pt x="0" y="1088"/>
                      <a:pt x="0" y="2427"/>
                    </a:cubicBezTo>
                    <a:lnTo>
                      <a:pt x="0" y="5566"/>
                    </a:lnTo>
                    <a:cubicBezTo>
                      <a:pt x="0" y="6905"/>
                      <a:pt x="1089" y="7972"/>
                      <a:pt x="2428" y="7972"/>
                    </a:cubicBezTo>
                    <a:cubicBezTo>
                      <a:pt x="3767" y="7972"/>
                      <a:pt x="4834" y="6905"/>
                      <a:pt x="4834" y="5566"/>
                    </a:cubicBezTo>
                    <a:lnTo>
                      <a:pt x="4834" y="2427"/>
                    </a:lnTo>
                    <a:cubicBezTo>
                      <a:pt x="4834" y="1088"/>
                      <a:pt x="3767" y="0"/>
                      <a:pt x="24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0" name="Google Shape;640;p38"/>
            <p:cNvGrpSpPr/>
            <p:nvPr/>
          </p:nvGrpSpPr>
          <p:grpSpPr>
            <a:xfrm>
              <a:off x="2340950" y="3510094"/>
              <a:ext cx="176598" cy="190403"/>
              <a:chOff x="2264750" y="3586294"/>
              <a:chExt cx="176598" cy="190403"/>
            </a:xfrm>
          </p:grpSpPr>
          <p:sp>
            <p:nvSpPr>
              <p:cNvPr id="641" name="Google Shape;641;p38"/>
              <p:cNvSpPr/>
              <p:nvPr/>
            </p:nvSpPr>
            <p:spPr>
              <a:xfrm>
                <a:off x="2264750" y="3586294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28" y="0"/>
                    </a:moveTo>
                    <a:cubicBezTo>
                      <a:pt x="1089" y="0"/>
                      <a:pt x="1" y="1088"/>
                      <a:pt x="1" y="2427"/>
                    </a:cubicBezTo>
                    <a:lnTo>
                      <a:pt x="1" y="5566"/>
                    </a:lnTo>
                    <a:cubicBezTo>
                      <a:pt x="1" y="6905"/>
                      <a:pt x="1089" y="7972"/>
                      <a:pt x="2428" y="7972"/>
                    </a:cubicBezTo>
                    <a:cubicBezTo>
                      <a:pt x="3767" y="7972"/>
                      <a:pt x="4834" y="6905"/>
                      <a:pt x="4834" y="5566"/>
                    </a:cubicBezTo>
                    <a:lnTo>
                      <a:pt x="4834" y="2427"/>
                    </a:lnTo>
                    <a:cubicBezTo>
                      <a:pt x="4834" y="1088"/>
                      <a:pt x="3767" y="0"/>
                      <a:pt x="24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2399368" y="3586294"/>
                <a:ext cx="41980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7973" extrusionOk="0">
                    <a:moveTo>
                      <a:pt x="2428" y="0"/>
                    </a:moveTo>
                    <a:cubicBezTo>
                      <a:pt x="1089" y="0"/>
                      <a:pt x="1" y="1088"/>
                      <a:pt x="1" y="2427"/>
                    </a:cubicBezTo>
                    <a:lnTo>
                      <a:pt x="1" y="5566"/>
                    </a:lnTo>
                    <a:cubicBezTo>
                      <a:pt x="1" y="6905"/>
                      <a:pt x="1089" y="7972"/>
                      <a:pt x="2428" y="7972"/>
                    </a:cubicBezTo>
                    <a:cubicBezTo>
                      <a:pt x="3746" y="7972"/>
                      <a:pt x="4834" y="6905"/>
                      <a:pt x="4834" y="5566"/>
                    </a:cubicBezTo>
                    <a:lnTo>
                      <a:pt x="4834" y="2427"/>
                    </a:lnTo>
                    <a:cubicBezTo>
                      <a:pt x="4834" y="1088"/>
                      <a:pt x="3746" y="0"/>
                      <a:pt x="24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2264750" y="3707471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28" y="0"/>
                    </a:moveTo>
                    <a:cubicBezTo>
                      <a:pt x="1089" y="0"/>
                      <a:pt x="1" y="1068"/>
                      <a:pt x="1" y="2407"/>
                    </a:cubicBezTo>
                    <a:lnTo>
                      <a:pt x="1" y="5545"/>
                    </a:lnTo>
                    <a:cubicBezTo>
                      <a:pt x="1" y="6884"/>
                      <a:pt x="1089" y="7972"/>
                      <a:pt x="2428" y="7972"/>
                    </a:cubicBezTo>
                    <a:cubicBezTo>
                      <a:pt x="3767" y="7972"/>
                      <a:pt x="4834" y="6884"/>
                      <a:pt x="4834" y="5545"/>
                    </a:cubicBezTo>
                    <a:lnTo>
                      <a:pt x="4834" y="2407"/>
                    </a:lnTo>
                    <a:cubicBezTo>
                      <a:pt x="4834" y="1068"/>
                      <a:pt x="3767" y="0"/>
                      <a:pt x="24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2399368" y="3707471"/>
                <a:ext cx="41980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7973" extrusionOk="0">
                    <a:moveTo>
                      <a:pt x="2428" y="0"/>
                    </a:moveTo>
                    <a:cubicBezTo>
                      <a:pt x="1089" y="0"/>
                      <a:pt x="1" y="1068"/>
                      <a:pt x="1" y="2407"/>
                    </a:cubicBezTo>
                    <a:lnTo>
                      <a:pt x="1" y="5545"/>
                    </a:lnTo>
                    <a:cubicBezTo>
                      <a:pt x="1" y="6884"/>
                      <a:pt x="1089" y="7972"/>
                      <a:pt x="2428" y="7972"/>
                    </a:cubicBezTo>
                    <a:cubicBezTo>
                      <a:pt x="3746" y="7972"/>
                      <a:pt x="4834" y="6884"/>
                      <a:pt x="4834" y="5545"/>
                    </a:cubicBezTo>
                    <a:lnTo>
                      <a:pt x="4834" y="2407"/>
                    </a:lnTo>
                    <a:cubicBezTo>
                      <a:pt x="4834" y="1068"/>
                      <a:pt x="3746" y="0"/>
                      <a:pt x="24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5" name="Google Shape;645;p38"/>
            <p:cNvSpPr/>
            <p:nvPr/>
          </p:nvSpPr>
          <p:spPr>
            <a:xfrm>
              <a:off x="1845495" y="3706075"/>
              <a:ext cx="193140" cy="204386"/>
            </a:xfrm>
            <a:custGeom>
              <a:avLst/>
              <a:gdLst/>
              <a:ahLst/>
              <a:cxnLst/>
              <a:rect l="l" t="t" r="r" b="b"/>
              <a:pathLst>
                <a:path w="11132" h="23540" extrusionOk="0">
                  <a:moveTo>
                    <a:pt x="11132" y="12450"/>
                  </a:moveTo>
                  <a:lnTo>
                    <a:pt x="11132" y="1"/>
                  </a:lnTo>
                  <a:lnTo>
                    <a:pt x="1" y="1"/>
                  </a:lnTo>
                  <a:lnTo>
                    <a:pt x="1" y="23540"/>
                  </a:lnTo>
                  <a:lnTo>
                    <a:pt x="11132" y="23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1574822" y="2959150"/>
              <a:ext cx="1075128" cy="1075128"/>
            </a:xfrm>
            <a:custGeom>
              <a:avLst/>
              <a:gdLst/>
              <a:ahLst/>
              <a:cxnLst/>
              <a:rect l="l" t="t" r="r" b="b"/>
              <a:pathLst>
                <a:path w="123827" h="123827" extrusionOk="0">
                  <a:moveTo>
                    <a:pt x="26051" y="22828"/>
                  </a:moveTo>
                  <a:lnTo>
                    <a:pt x="26051" y="29189"/>
                  </a:lnTo>
                  <a:lnTo>
                    <a:pt x="7157" y="29189"/>
                  </a:lnTo>
                  <a:cubicBezTo>
                    <a:pt x="6382" y="29189"/>
                    <a:pt x="5734" y="28540"/>
                    <a:pt x="5734" y="27766"/>
                  </a:cubicBezTo>
                  <a:lnTo>
                    <a:pt x="5734" y="24272"/>
                  </a:lnTo>
                  <a:cubicBezTo>
                    <a:pt x="5734" y="23497"/>
                    <a:pt x="6382" y="22828"/>
                    <a:pt x="7157" y="22828"/>
                  </a:cubicBezTo>
                  <a:close/>
                  <a:moveTo>
                    <a:pt x="45070" y="4834"/>
                  </a:moveTo>
                  <a:cubicBezTo>
                    <a:pt x="50678" y="4834"/>
                    <a:pt x="55239" y="9395"/>
                    <a:pt x="55239" y="15003"/>
                  </a:cubicBezTo>
                  <a:lnTo>
                    <a:pt x="55239" y="29189"/>
                  </a:lnTo>
                  <a:lnTo>
                    <a:pt x="30884" y="29189"/>
                  </a:lnTo>
                  <a:lnTo>
                    <a:pt x="30884" y="15003"/>
                  </a:lnTo>
                  <a:cubicBezTo>
                    <a:pt x="30884" y="9395"/>
                    <a:pt x="35445" y="4834"/>
                    <a:pt x="41032" y="4834"/>
                  </a:cubicBezTo>
                  <a:close/>
                  <a:moveTo>
                    <a:pt x="78945" y="22828"/>
                  </a:moveTo>
                  <a:cubicBezTo>
                    <a:pt x="79720" y="22828"/>
                    <a:pt x="80368" y="23497"/>
                    <a:pt x="80368" y="24272"/>
                  </a:cubicBezTo>
                  <a:lnTo>
                    <a:pt x="80368" y="27766"/>
                  </a:lnTo>
                  <a:cubicBezTo>
                    <a:pt x="80368" y="28540"/>
                    <a:pt x="79720" y="29189"/>
                    <a:pt x="78945" y="29189"/>
                  </a:cubicBezTo>
                  <a:lnTo>
                    <a:pt x="60072" y="29189"/>
                  </a:lnTo>
                  <a:lnTo>
                    <a:pt x="60072" y="22828"/>
                  </a:lnTo>
                  <a:close/>
                  <a:moveTo>
                    <a:pt x="77125" y="34043"/>
                  </a:moveTo>
                  <a:lnTo>
                    <a:pt x="77125" y="95893"/>
                  </a:lnTo>
                  <a:lnTo>
                    <a:pt x="55741" y="95893"/>
                  </a:lnTo>
                  <a:lnTo>
                    <a:pt x="55741" y="88277"/>
                  </a:lnTo>
                  <a:lnTo>
                    <a:pt x="59759" y="88277"/>
                  </a:lnTo>
                  <a:cubicBezTo>
                    <a:pt x="61098" y="88277"/>
                    <a:pt x="62186" y="87189"/>
                    <a:pt x="62186" y="85850"/>
                  </a:cubicBezTo>
                  <a:cubicBezTo>
                    <a:pt x="62186" y="84511"/>
                    <a:pt x="61098" y="83444"/>
                    <a:pt x="59759" y="83444"/>
                  </a:cubicBezTo>
                  <a:lnTo>
                    <a:pt x="24607" y="83444"/>
                  </a:lnTo>
                  <a:cubicBezTo>
                    <a:pt x="23268" y="83444"/>
                    <a:pt x="22180" y="84511"/>
                    <a:pt x="22180" y="85850"/>
                  </a:cubicBezTo>
                  <a:cubicBezTo>
                    <a:pt x="22180" y="87189"/>
                    <a:pt x="23268" y="88277"/>
                    <a:pt x="24607" y="88277"/>
                  </a:cubicBezTo>
                  <a:lnTo>
                    <a:pt x="28624" y="88277"/>
                  </a:lnTo>
                  <a:lnTo>
                    <a:pt x="28624" y="95893"/>
                  </a:lnTo>
                  <a:lnTo>
                    <a:pt x="8977" y="95893"/>
                  </a:lnTo>
                  <a:lnTo>
                    <a:pt x="8977" y="34043"/>
                  </a:lnTo>
                  <a:close/>
                  <a:moveTo>
                    <a:pt x="28624" y="100727"/>
                  </a:moveTo>
                  <a:lnTo>
                    <a:pt x="28624" y="106962"/>
                  </a:lnTo>
                  <a:lnTo>
                    <a:pt x="8977" y="106962"/>
                  </a:lnTo>
                  <a:lnTo>
                    <a:pt x="8977" y="100727"/>
                  </a:lnTo>
                  <a:close/>
                  <a:moveTo>
                    <a:pt x="39756" y="88277"/>
                  </a:moveTo>
                  <a:lnTo>
                    <a:pt x="39756" y="106962"/>
                  </a:lnTo>
                  <a:lnTo>
                    <a:pt x="33478" y="106962"/>
                  </a:lnTo>
                  <a:lnTo>
                    <a:pt x="33478" y="88277"/>
                  </a:lnTo>
                  <a:close/>
                  <a:moveTo>
                    <a:pt x="50908" y="88277"/>
                  </a:moveTo>
                  <a:lnTo>
                    <a:pt x="50908" y="106962"/>
                  </a:lnTo>
                  <a:lnTo>
                    <a:pt x="44610" y="106962"/>
                  </a:lnTo>
                  <a:lnTo>
                    <a:pt x="44610" y="88277"/>
                  </a:lnTo>
                  <a:close/>
                  <a:moveTo>
                    <a:pt x="77125" y="100727"/>
                  </a:moveTo>
                  <a:lnTo>
                    <a:pt x="77125" y="106962"/>
                  </a:lnTo>
                  <a:lnTo>
                    <a:pt x="55741" y="106962"/>
                  </a:lnTo>
                  <a:lnTo>
                    <a:pt x="55741" y="100727"/>
                  </a:lnTo>
                  <a:close/>
                  <a:moveTo>
                    <a:pt x="101083" y="96395"/>
                  </a:moveTo>
                  <a:lnTo>
                    <a:pt x="101083" y="106962"/>
                  </a:lnTo>
                  <a:lnTo>
                    <a:pt x="95161" y="106962"/>
                  </a:lnTo>
                  <a:lnTo>
                    <a:pt x="95161" y="96395"/>
                  </a:lnTo>
                  <a:close/>
                  <a:moveTo>
                    <a:pt x="114788" y="54883"/>
                  </a:moveTo>
                  <a:cubicBezTo>
                    <a:pt x="114809" y="54883"/>
                    <a:pt x="114850" y="54925"/>
                    <a:pt x="114850" y="54946"/>
                  </a:cubicBezTo>
                  <a:lnTo>
                    <a:pt x="114850" y="106962"/>
                  </a:lnTo>
                  <a:lnTo>
                    <a:pt x="105916" y="106962"/>
                  </a:lnTo>
                  <a:lnTo>
                    <a:pt x="105916" y="96395"/>
                  </a:lnTo>
                  <a:lnTo>
                    <a:pt x="106920" y="96395"/>
                  </a:lnTo>
                  <a:cubicBezTo>
                    <a:pt x="108259" y="96395"/>
                    <a:pt x="109327" y="95307"/>
                    <a:pt x="109327" y="93968"/>
                  </a:cubicBezTo>
                  <a:cubicBezTo>
                    <a:pt x="109327" y="92629"/>
                    <a:pt x="108259" y="91541"/>
                    <a:pt x="106920" y="91541"/>
                  </a:cubicBezTo>
                  <a:lnTo>
                    <a:pt x="89324" y="91541"/>
                  </a:lnTo>
                  <a:cubicBezTo>
                    <a:pt x="87984" y="91541"/>
                    <a:pt x="86896" y="92629"/>
                    <a:pt x="86896" y="93968"/>
                  </a:cubicBezTo>
                  <a:cubicBezTo>
                    <a:pt x="86896" y="95307"/>
                    <a:pt x="87984" y="96395"/>
                    <a:pt x="89324" y="96395"/>
                  </a:cubicBezTo>
                  <a:lnTo>
                    <a:pt x="90328" y="96395"/>
                  </a:lnTo>
                  <a:lnTo>
                    <a:pt x="90328" y="106962"/>
                  </a:lnTo>
                  <a:lnTo>
                    <a:pt x="81958" y="106962"/>
                  </a:lnTo>
                  <a:lnTo>
                    <a:pt x="81958" y="54883"/>
                  </a:lnTo>
                  <a:close/>
                  <a:moveTo>
                    <a:pt x="118993" y="111795"/>
                  </a:moveTo>
                  <a:lnTo>
                    <a:pt x="118993" y="118993"/>
                  </a:lnTo>
                  <a:lnTo>
                    <a:pt x="4834" y="118993"/>
                  </a:lnTo>
                  <a:lnTo>
                    <a:pt x="4834" y="111795"/>
                  </a:lnTo>
                  <a:close/>
                  <a:moveTo>
                    <a:pt x="41053" y="0"/>
                  </a:moveTo>
                  <a:cubicBezTo>
                    <a:pt x="32767" y="0"/>
                    <a:pt x="26051" y="6738"/>
                    <a:pt x="26051" y="15003"/>
                  </a:cubicBezTo>
                  <a:lnTo>
                    <a:pt x="26051" y="17995"/>
                  </a:lnTo>
                  <a:lnTo>
                    <a:pt x="7157" y="17995"/>
                  </a:lnTo>
                  <a:cubicBezTo>
                    <a:pt x="3704" y="17995"/>
                    <a:pt x="900" y="20819"/>
                    <a:pt x="900" y="24272"/>
                  </a:cubicBezTo>
                  <a:lnTo>
                    <a:pt x="900" y="27766"/>
                  </a:lnTo>
                  <a:cubicBezTo>
                    <a:pt x="900" y="30130"/>
                    <a:pt x="2219" y="32181"/>
                    <a:pt x="4144" y="33248"/>
                  </a:cubicBezTo>
                  <a:lnTo>
                    <a:pt x="4144" y="106962"/>
                  </a:lnTo>
                  <a:lnTo>
                    <a:pt x="2428" y="106962"/>
                  </a:lnTo>
                  <a:cubicBezTo>
                    <a:pt x="1089" y="106962"/>
                    <a:pt x="1" y="108050"/>
                    <a:pt x="1" y="109389"/>
                  </a:cubicBezTo>
                  <a:lnTo>
                    <a:pt x="1" y="121420"/>
                  </a:lnTo>
                  <a:cubicBezTo>
                    <a:pt x="1" y="122738"/>
                    <a:pt x="1089" y="123826"/>
                    <a:pt x="2428" y="123826"/>
                  </a:cubicBezTo>
                  <a:lnTo>
                    <a:pt x="121420" y="123826"/>
                  </a:lnTo>
                  <a:cubicBezTo>
                    <a:pt x="122760" y="123826"/>
                    <a:pt x="123827" y="122738"/>
                    <a:pt x="123827" y="121420"/>
                  </a:cubicBezTo>
                  <a:lnTo>
                    <a:pt x="123827" y="109389"/>
                  </a:lnTo>
                  <a:cubicBezTo>
                    <a:pt x="123827" y="108050"/>
                    <a:pt x="122739" y="106962"/>
                    <a:pt x="121420" y="106962"/>
                  </a:cubicBezTo>
                  <a:lnTo>
                    <a:pt x="119684" y="106962"/>
                  </a:lnTo>
                  <a:lnTo>
                    <a:pt x="119684" y="54946"/>
                  </a:lnTo>
                  <a:cubicBezTo>
                    <a:pt x="119684" y="52247"/>
                    <a:pt x="117487" y="50050"/>
                    <a:pt x="114788" y="50050"/>
                  </a:cubicBezTo>
                  <a:lnTo>
                    <a:pt x="81958" y="50050"/>
                  </a:lnTo>
                  <a:lnTo>
                    <a:pt x="81958" y="33248"/>
                  </a:lnTo>
                  <a:cubicBezTo>
                    <a:pt x="83904" y="32181"/>
                    <a:pt x="85202" y="30130"/>
                    <a:pt x="85202" y="27766"/>
                  </a:cubicBezTo>
                  <a:lnTo>
                    <a:pt x="85202" y="24272"/>
                  </a:lnTo>
                  <a:cubicBezTo>
                    <a:pt x="85202" y="20819"/>
                    <a:pt x="82398" y="17995"/>
                    <a:pt x="78945" y="17995"/>
                  </a:cubicBezTo>
                  <a:lnTo>
                    <a:pt x="60072" y="17995"/>
                  </a:lnTo>
                  <a:lnTo>
                    <a:pt x="60072" y="15003"/>
                  </a:lnTo>
                  <a:cubicBezTo>
                    <a:pt x="60072" y="6738"/>
                    <a:pt x="53335" y="0"/>
                    <a:pt x="450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B65E23-CA99-E8C2-7D7D-48D8C703ADC1}"/>
              </a:ext>
            </a:extLst>
          </p:cNvPr>
          <p:cNvSpPr/>
          <p:nvPr/>
        </p:nvSpPr>
        <p:spPr>
          <a:xfrm>
            <a:off x="153580" y="700651"/>
            <a:ext cx="3328287" cy="2093777"/>
          </a:xfrm>
          <a:prstGeom prst="rect">
            <a:avLst/>
          </a:prstGeom>
          <a:noFill/>
          <a:ln>
            <a:solidFill>
              <a:srgbClr val="B00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2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7" name="Picture 16" descr="A picture containing text, queen, vector graphics&#10;&#10;Description automatically generated">
            <a:extLst>
              <a:ext uri="{FF2B5EF4-FFF2-40B4-BE49-F238E27FC236}">
                <a16:creationId xmlns:a16="http://schemas.microsoft.com/office/drawing/2014/main" id="{AFBAFE1D-7B08-B808-A0DB-ABAAFA79D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24" y="1595239"/>
            <a:ext cx="666204" cy="666204"/>
          </a:xfrm>
          <a:prstGeom prst="rect">
            <a:avLst/>
          </a:prstGeom>
        </p:spPr>
      </p:pic>
      <p:pic>
        <p:nvPicPr>
          <p:cNvPr id="19" name="Picture 18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F935946A-2CF0-8DFF-7E78-270DB2C04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41" y="1595239"/>
            <a:ext cx="672376" cy="666204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3C5AF3BF-C886-C613-3135-CA0FB4583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27" y="1642304"/>
            <a:ext cx="542393" cy="61914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57F7B94-825A-88CA-D6F7-1C17AD8DD147}"/>
              </a:ext>
            </a:extLst>
          </p:cNvPr>
          <p:cNvSpPr/>
          <p:nvPr/>
        </p:nvSpPr>
        <p:spPr>
          <a:xfrm>
            <a:off x="153580" y="3021991"/>
            <a:ext cx="3328287" cy="1885347"/>
          </a:xfrm>
          <a:prstGeom prst="rect">
            <a:avLst/>
          </a:prstGeom>
          <a:noFill/>
          <a:ln>
            <a:solidFill>
              <a:srgbClr val="B00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2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C96929-A3F1-D756-62B8-7EEB0856234E}"/>
              </a:ext>
            </a:extLst>
          </p:cNvPr>
          <p:cNvSpPr/>
          <p:nvPr/>
        </p:nvSpPr>
        <p:spPr>
          <a:xfrm>
            <a:off x="5662134" y="700651"/>
            <a:ext cx="3294669" cy="2093777"/>
          </a:xfrm>
          <a:prstGeom prst="rect">
            <a:avLst/>
          </a:prstGeom>
          <a:noFill/>
          <a:ln>
            <a:solidFill>
              <a:srgbClr val="B00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2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AD1163-3F50-CD2C-BD67-394795D033BC}"/>
              </a:ext>
            </a:extLst>
          </p:cNvPr>
          <p:cNvSpPr/>
          <p:nvPr/>
        </p:nvSpPr>
        <p:spPr>
          <a:xfrm>
            <a:off x="5648686" y="3021991"/>
            <a:ext cx="3328287" cy="1885347"/>
          </a:xfrm>
          <a:prstGeom prst="rect">
            <a:avLst/>
          </a:prstGeom>
          <a:noFill/>
          <a:ln>
            <a:solidFill>
              <a:srgbClr val="B00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2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2E8040-BB07-0490-1978-BE19B591191C}"/>
              </a:ext>
            </a:extLst>
          </p:cNvPr>
          <p:cNvSpPr txBox="1"/>
          <p:nvPr/>
        </p:nvSpPr>
        <p:spPr>
          <a:xfrm>
            <a:off x="946614" y="753150"/>
            <a:ext cx="1849794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50" b="1" u="sng"/>
              <a:t>Blood Camp Organizing </a:t>
            </a:r>
          </a:p>
        </p:txBody>
      </p:sp>
      <p:sp>
        <p:nvSpPr>
          <p:cNvPr id="31" name="Arrow: Curved Up 30">
            <a:extLst>
              <a:ext uri="{FF2B5EF4-FFF2-40B4-BE49-F238E27FC236}">
                <a16:creationId xmlns:a16="http://schemas.microsoft.com/office/drawing/2014/main" id="{D7D79631-02EB-FC86-8700-4CA097D2F552}"/>
              </a:ext>
            </a:extLst>
          </p:cNvPr>
          <p:cNvSpPr/>
          <p:nvPr/>
        </p:nvSpPr>
        <p:spPr>
          <a:xfrm>
            <a:off x="2101233" y="2386561"/>
            <a:ext cx="666204" cy="337619"/>
          </a:xfrm>
          <a:prstGeom prst="curvedUpArrow">
            <a:avLst/>
          </a:prstGeom>
          <a:solidFill>
            <a:srgbClr val="920000"/>
          </a:solidFill>
          <a:ln>
            <a:solidFill>
              <a:srgbClr val="B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3">
              <a:solidFill>
                <a:schemeClr val="tx1"/>
              </a:solidFill>
            </a:endParaRPr>
          </a:p>
        </p:txBody>
      </p:sp>
      <p:sp>
        <p:nvSpPr>
          <p:cNvPr id="33" name="Arrow: Curved Up 32">
            <a:extLst>
              <a:ext uri="{FF2B5EF4-FFF2-40B4-BE49-F238E27FC236}">
                <a16:creationId xmlns:a16="http://schemas.microsoft.com/office/drawing/2014/main" id="{9B4A0CA6-4D62-142D-F857-85BC61419CED}"/>
              </a:ext>
            </a:extLst>
          </p:cNvPr>
          <p:cNvSpPr/>
          <p:nvPr/>
        </p:nvSpPr>
        <p:spPr>
          <a:xfrm>
            <a:off x="1012642" y="2363487"/>
            <a:ext cx="666204" cy="337619"/>
          </a:xfrm>
          <a:prstGeom prst="curvedUpArrow">
            <a:avLst/>
          </a:prstGeom>
          <a:solidFill>
            <a:srgbClr val="920000"/>
          </a:solidFill>
          <a:ln>
            <a:solidFill>
              <a:srgbClr val="B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3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AD1CE5-C583-B621-6537-371EF0656410}"/>
              </a:ext>
            </a:extLst>
          </p:cNvPr>
          <p:cNvSpPr txBox="1"/>
          <p:nvPr/>
        </p:nvSpPr>
        <p:spPr>
          <a:xfrm>
            <a:off x="317158" y="1043660"/>
            <a:ext cx="896909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6" b="1">
                <a:solidFill>
                  <a:srgbClr val="C00000"/>
                </a:solidFill>
              </a:rPr>
              <a:t>Select Proper Location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51A97A-A95C-ABB9-CCDD-40936EB13920}"/>
              </a:ext>
            </a:extLst>
          </p:cNvPr>
          <p:cNvSpPr txBox="1"/>
          <p:nvPr/>
        </p:nvSpPr>
        <p:spPr>
          <a:xfrm>
            <a:off x="1238183" y="1045933"/>
            <a:ext cx="964144" cy="52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6" b="1">
                <a:solidFill>
                  <a:srgbClr val="C00000"/>
                </a:solidFill>
              </a:rPr>
              <a:t>Create Blood donation Camp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3FE2E4-BBF8-0FBC-7325-0C1156487158}"/>
              </a:ext>
            </a:extLst>
          </p:cNvPr>
          <p:cNvSpPr txBox="1"/>
          <p:nvPr/>
        </p:nvSpPr>
        <p:spPr>
          <a:xfrm>
            <a:off x="2209472" y="1043659"/>
            <a:ext cx="1328397" cy="52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6" b="1">
                <a:solidFill>
                  <a:srgbClr val="C00000"/>
                </a:solidFill>
              </a:rPr>
              <a:t>Notified through and auto-generated message </a:t>
            </a:r>
          </a:p>
        </p:txBody>
      </p: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D16746CD-9E2D-6F3E-08C5-41763C34B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0" y="3705763"/>
            <a:ext cx="646096" cy="625925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48426F28-7E41-E829-DBD5-937A400ED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647" y="3546116"/>
            <a:ext cx="982643" cy="736834"/>
          </a:xfrm>
          <a:prstGeom prst="rect">
            <a:avLst/>
          </a:prstGeom>
        </p:spPr>
      </p:pic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DF2C6B31-12E5-FC20-8FDF-40B7AE51BF9E}"/>
              </a:ext>
            </a:extLst>
          </p:cNvPr>
          <p:cNvSpPr/>
          <p:nvPr/>
        </p:nvSpPr>
        <p:spPr>
          <a:xfrm>
            <a:off x="1291956" y="4375557"/>
            <a:ext cx="726715" cy="377959"/>
          </a:xfrm>
          <a:prstGeom prst="curvedUpArrow">
            <a:avLst/>
          </a:prstGeom>
          <a:solidFill>
            <a:srgbClr val="920000"/>
          </a:solidFill>
          <a:ln>
            <a:solidFill>
              <a:srgbClr val="B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3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969720-CE74-E8D2-CB34-B2AB29BF87A8}"/>
              </a:ext>
            </a:extLst>
          </p:cNvPr>
          <p:cNvSpPr txBox="1"/>
          <p:nvPr/>
        </p:nvSpPr>
        <p:spPr>
          <a:xfrm>
            <a:off x="1953214" y="3324354"/>
            <a:ext cx="1258100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6" b="1">
                <a:solidFill>
                  <a:srgbClr val="C00000"/>
                </a:solidFill>
              </a:rPr>
              <a:t>Create a Prediction Report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8AB18F-B031-4A8C-848B-41D382B763B4}"/>
              </a:ext>
            </a:extLst>
          </p:cNvPr>
          <p:cNvSpPr txBox="1"/>
          <p:nvPr/>
        </p:nvSpPr>
        <p:spPr>
          <a:xfrm>
            <a:off x="410322" y="3327468"/>
            <a:ext cx="1404029" cy="39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6" b="1">
                <a:solidFill>
                  <a:srgbClr val="C00000"/>
                </a:solidFill>
              </a:rPr>
              <a:t>Gathered Previous Blood reports </a:t>
            </a:r>
          </a:p>
        </p:txBody>
      </p: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5CB5B014-926D-9D64-1760-92B54F2DC7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398" y="1543363"/>
            <a:ext cx="689088" cy="689088"/>
          </a:xfrm>
          <a:prstGeom prst="rect">
            <a:avLst/>
          </a:prstGeom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F7309A0E-E740-F329-8818-4A1F8FE8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007" y="1566506"/>
            <a:ext cx="514228" cy="587885"/>
          </a:xfrm>
          <a:prstGeom prst="rect">
            <a:avLst/>
          </a:prstGeom>
        </p:spPr>
      </p:pic>
      <p:pic>
        <p:nvPicPr>
          <p:cNvPr id="50" name="Picture 49" descr="Qr code&#10;&#10;Description automatically generated">
            <a:extLst>
              <a:ext uri="{FF2B5EF4-FFF2-40B4-BE49-F238E27FC236}">
                <a16:creationId xmlns:a16="http://schemas.microsoft.com/office/drawing/2014/main" id="{EAAC3332-5495-03F9-C84F-D31965AB73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955" y="1618957"/>
            <a:ext cx="492553" cy="492553"/>
          </a:xfrm>
          <a:prstGeom prst="rect">
            <a:avLst/>
          </a:prstGeom>
        </p:spPr>
      </p:pic>
      <p:pic>
        <p:nvPicPr>
          <p:cNvPr id="52" name="Picture 51" descr="Icon&#10;&#10;Description automatically generated with medium confidence">
            <a:extLst>
              <a:ext uri="{FF2B5EF4-FFF2-40B4-BE49-F238E27FC236}">
                <a16:creationId xmlns:a16="http://schemas.microsoft.com/office/drawing/2014/main" id="{57E8516C-740A-471B-31E1-39B0E70C0B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683" y="1569464"/>
            <a:ext cx="472856" cy="580724"/>
          </a:xfrm>
          <a:prstGeom prst="rect">
            <a:avLst/>
          </a:prstGeom>
        </p:spPr>
      </p:pic>
      <p:sp>
        <p:nvSpPr>
          <p:cNvPr id="53" name="Arrow: Curved Up 52">
            <a:extLst>
              <a:ext uri="{FF2B5EF4-FFF2-40B4-BE49-F238E27FC236}">
                <a16:creationId xmlns:a16="http://schemas.microsoft.com/office/drawing/2014/main" id="{D4F37097-C401-E1F7-5606-1C06A23D760F}"/>
              </a:ext>
            </a:extLst>
          </p:cNvPr>
          <p:cNvSpPr/>
          <p:nvPr/>
        </p:nvSpPr>
        <p:spPr>
          <a:xfrm>
            <a:off x="6156740" y="2261737"/>
            <a:ext cx="666204" cy="337619"/>
          </a:xfrm>
          <a:prstGeom prst="curvedUpArrow">
            <a:avLst/>
          </a:prstGeom>
          <a:solidFill>
            <a:srgbClr val="920000"/>
          </a:solidFill>
          <a:ln>
            <a:solidFill>
              <a:srgbClr val="B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3">
              <a:solidFill>
                <a:schemeClr val="tx1"/>
              </a:solidFill>
            </a:endParaRPr>
          </a:p>
        </p:txBody>
      </p:sp>
      <p:sp>
        <p:nvSpPr>
          <p:cNvPr id="54" name="Arrow: Curved Up 53">
            <a:extLst>
              <a:ext uri="{FF2B5EF4-FFF2-40B4-BE49-F238E27FC236}">
                <a16:creationId xmlns:a16="http://schemas.microsoft.com/office/drawing/2014/main" id="{BB71B560-C6A9-AF53-4A32-79261C923FC7}"/>
              </a:ext>
            </a:extLst>
          </p:cNvPr>
          <p:cNvSpPr/>
          <p:nvPr/>
        </p:nvSpPr>
        <p:spPr>
          <a:xfrm>
            <a:off x="6973025" y="2252090"/>
            <a:ext cx="666204" cy="337619"/>
          </a:xfrm>
          <a:prstGeom prst="curvedUpArrow">
            <a:avLst/>
          </a:prstGeom>
          <a:solidFill>
            <a:srgbClr val="920000"/>
          </a:solidFill>
          <a:ln>
            <a:solidFill>
              <a:srgbClr val="B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3">
              <a:solidFill>
                <a:schemeClr val="tx1"/>
              </a:solidFill>
            </a:endParaRPr>
          </a:p>
        </p:txBody>
      </p:sp>
      <p:sp>
        <p:nvSpPr>
          <p:cNvPr id="55" name="Arrow: Curved Up 54">
            <a:extLst>
              <a:ext uri="{FF2B5EF4-FFF2-40B4-BE49-F238E27FC236}">
                <a16:creationId xmlns:a16="http://schemas.microsoft.com/office/drawing/2014/main" id="{91BD4625-E54F-C98F-628D-6B542F3F8EF2}"/>
              </a:ext>
            </a:extLst>
          </p:cNvPr>
          <p:cNvSpPr/>
          <p:nvPr/>
        </p:nvSpPr>
        <p:spPr>
          <a:xfrm>
            <a:off x="7789310" y="2242444"/>
            <a:ext cx="666204" cy="337619"/>
          </a:xfrm>
          <a:prstGeom prst="curvedUpArrow">
            <a:avLst/>
          </a:prstGeom>
          <a:solidFill>
            <a:srgbClr val="920000"/>
          </a:solidFill>
          <a:ln>
            <a:solidFill>
              <a:srgbClr val="B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3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9D75C0-F93B-1CC6-FA3F-8D92537C50A7}"/>
              </a:ext>
            </a:extLst>
          </p:cNvPr>
          <p:cNvSpPr txBox="1"/>
          <p:nvPr/>
        </p:nvSpPr>
        <p:spPr>
          <a:xfrm>
            <a:off x="5694522" y="1010662"/>
            <a:ext cx="1060217" cy="470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19" b="1">
                <a:solidFill>
                  <a:srgbClr val="C00000"/>
                </a:solidFill>
              </a:rPr>
              <a:t>Tracking The Blood Emergency Area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0CA3296-53A0-6C1B-99A8-333EAA9F944A}"/>
              </a:ext>
            </a:extLst>
          </p:cNvPr>
          <p:cNvSpPr txBox="1"/>
          <p:nvPr/>
        </p:nvSpPr>
        <p:spPr>
          <a:xfrm>
            <a:off x="6632668" y="1008409"/>
            <a:ext cx="1084125" cy="470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19" b="1">
                <a:solidFill>
                  <a:srgbClr val="C00000"/>
                </a:solidFill>
              </a:rPr>
              <a:t>Send Notification Relevant Blood Group's Donors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6AB657-FF56-423A-2D78-982509B67BD2}"/>
              </a:ext>
            </a:extLst>
          </p:cNvPr>
          <p:cNvSpPr txBox="1"/>
          <p:nvPr/>
        </p:nvSpPr>
        <p:spPr>
          <a:xfrm>
            <a:off x="7587806" y="995091"/>
            <a:ext cx="1453832" cy="59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19" b="1">
                <a:solidFill>
                  <a:srgbClr val="C00000"/>
                </a:solidFill>
              </a:rPr>
              <a:t>Maintain The Online Passbook Via Accessing The QR Code and Face Detection </a:t>
            </a:r>
          </a:p>
        </p:txBody>
      </p:sp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75A4F437-2B92-602C-AE97-069D92E28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81" y="3916331"/>
            <a:ext cx="484286" cy="541205"/>
          </a:xfrm>
          <a:prstGeom prst="rect">
            <a:avLst/>
          </a:prstGeom>
        </p:spPr>
      </p:pic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B832E8DA-51FA-0AC0-37D0-667DC74E14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61" y="3854631"/>
            <a:ext cx="590647" cy="6040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EF9D1DB-D1AD-1D72-8633-08EBDD7654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300" y="3778485"/>
            <a:ext cx="769830" cy="769830"/>
          </a:xfrm>
          <a:prstGeom prst="rect">
            <a:avLst/>
          </a:prstGeom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E1C739B1-23B0-E2D0-7A3D-7E0D78EAE9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777" y="3894032"/>
            <a:ext cx="664232" cy="611756"/>
          </a:xfrm>
          <a:prstGeom prst="rect">
            <a:avLst/>
          </a:prstGeom>
        </p:spPr>
      </p:pic>
      <p:sp>
        <p:nvSpPr>
          <p:cNvPr id="68" name="Arrow: Curved Up 67">
            <a:extLst>
              <a:ext uri="{FF2B5EF4-FFF2-40B4-BE49-F238E27FC236}">
                <a16:creationId xmlns:a16="http://schemas.microsoft.com/office/drawing/2014/main" id="{A8F97ABC-5471-28EC-ED7B-25EB6097E48B}"/>
              </a:ext>
            </a:extLst>
          </p:cNvPr>
          <p:cNvSpPr/>
          <p:nvPr/>
        </p:nvSpPr>
        <p:spPr>
          <a:xfrm>
            <a:off x="6248949" y="4525100"/>
            <a:ext cx="666204" cy="337619"/>
          </a:xfrm>
          <a:prstGeom prst="curvedUpArrow">
            <a:avLst/>
          </a:prstGeom>
          <a:solidFill>
            <a:srgbClr val="920000"/>
          </a:solidFill>
          <a:ln>
            <a:solidFill>
              <a:srgbClr val="B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3">
              <a:solidFill>
                <a:schemeClr val="tx1"/>
              </a:solidFill>
            </a:endParaRPr>
          </a:p>
        </p:txBody>
      </p:sp>
      <p:sp>
        <p:nvSpPr>
          <p:cNvPr id="69" name="Arrow: Curved Up 68">
            <a:extLst>
              <a:ext uri="{FF2B5EF4-FFF2-40B4-BE49-F238E27FC236}">
                <a16:creationId xmlns:a16="http://schemas.microsoft.com/office/drawing/2014/main" id="{5CD29532-CEAF-6B7D-EC31-9E836DB0B476}"/>
              </a:ext>
            </a:extLst>
          </p:cNvPr>
          <p:cNvSpPr/>
          <p:nvPr/>
        </p:nvSpPr>
        <p:spPr>
          <a:xfrm>
            <a:off x="7055011" y="4505788"/>
            <a:ext cx="666204" cy="337619"/>
          </a:xfrm>
          <a:prstGeom prst="curvedUpArrow">
            <a:avLst/>
          </a:prstGeom>
          <a:solidFill>
            <a:srgbClr val="920000"/>
          </a:solidFill>
          <a:ln>
            <a:solidFill>
              <a:srgbClr val="B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3">
              <a:solidFill>
                <a:schemeClr val="tx1"/>
              </a:solidFill>
            </a:endParaRPr>
          </a:p>
        </p:txBody>
      </p:sp>
      <p:sp>
        <p:nvSpPr>
          <p:cNvPr id="70" name="Arrow: Curved Up 69">
            <a:extLst>
              <a:ext uri="{FF2B5EF4-FFF2-40B4-BE49-F238E27FC236}">
                <a16:creationId xmlns:a16="http://schemas.microsoft.com/office/drawing/2014/main" id="{D523BF49-55E3-FD9C-73E4-3444BA13808A}"/>
              </a:ext>
            </a:extLst>
          </p:cNvPr>
          <p:cNvSpPr/>
          <p:nvPr/>
        </p:nvSpPr>
        <p:spPr>
          <a:xfrm>
            <a:off x="7861074" y="4486475"/>
            <a:ext cx="666204" cy="337619"/>
          </a:xfrm>
          <a:prstGeom prst="curvedUpArrow">
            <a:avLst/>
          </a:prstGeom>
          <a:solidFill>
            <a:srgbClr val="920000"/>
          </a:solidFill>
          <a:ln>
            <a:solidFill>
              <a:srgbClr val="B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3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1393680-AC08-6BAC-7F9F-29E5608D89B9}"/>
              </a:ext>
            </a:extLst>
          </p:cNvPr>
          <p:cNvSpPr txBox="1"/>
          <p:nvPr/>
        </p:nvSpPr>
        <p:spPr>
          <a:xfrm>
            <a:off x="5762986" y="3353855"/>
            <a:ext cx="1409504" cy="542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1" b="1">
                <a:solidFill>
                  <a:srgbClr val="C00000"/>
                </a:solidFill>
              </a:rPr>
              <a:t>Send Notification,</a:t>
            </a:r>
          </a:p>
          <a:p>
            <a:r>
              <a:rPr lang="en-US" sz="731" b="1">
                <a:solidFill>
                  <a:srgbClr val="C00000"/>
                </a:solidFill>
              </a:rPr>
              <a:t>Send Confirmation Message To The First Donor In the Queue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CECC76A-5829-2538-9D75-A918E6324F73}"/>
              </a:ext>
            </a:extLst>
          </p:cNvPr>
          <p:cNvSpPr txBox="1"/>
          <p:nvPr/>
        </p:nvSpPr>
        <p:spPr>
          <a:xfrm>
            <a:off x="6798281" y="3470019"/>
            <a:ext cx="74967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2" b="1">
                <a:solidFill>
                  <a:srgbClr val="C00000"/>
                </a:solidFill>
              </a:rPr>
              <a:t>Accept The Confirmation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3BEF803-6CA7-6A3E-9988-9CCC6A449E10}"/>
              </a:ext>
            </a:extLst>
          </p:cNvPr>
          <p:cNvSpPr txBox="1"/>
          <p:nvPr/>
        </p:nvSpPr>
        <p:spPr>
          <a:xfrm>
            <a:off x="7404695" y="3296413"/>
            <a:ext cx="1679812" cy="71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3" b="1">
                <a:solidFill>
                  <a:srgbClr val="C00000"/>
                </a:solidFill>
              </a:rPr>
              <a:t>In an Emergency Donation, Can See The Location Of The Emergency Person,</a:t>
            </a:r>
          </a:p>
          <a:p>
            <a:r>
              <a:rPr lang="en-US" sz="673" b="1">
                <a:solidFill>
                  <a:srgbClr val="C00000"/>
                </a:solidFill>
              </a:rPr>
              <a:t>The Donor And The Receiver Will Be Added To a Separate Chat Box</a:t>
            </a:r>
          </a:p>
          <a:p>
            <a:endParaRPr lang="en-US" sz="702" b="1">
              <a:solidFill>
                <a:srgbClr val="C00000"/>
              </a:solidFill>
            </a:endParaRPr>
          </a:p>
        </p:txBody>
      </p:sp>
      <p:pic>
        <p:nvPicPr>
          <p:cNvPr id="78" name="Picture 77" descr="A picture containing text, toy, vector graphics, doll&#10;&#10;Description automatically generated">
            <a:extLst>
              <a:ext uri="{FF2B5EF4-FFF2-40B4-BE49-F238E27FC236}">
                <a16:creationId xmlns:a16="http://schemas.microsoft.com/office/drawing/2014/main" id="{DCE63968-8B41-C6C3-AF2B-2AF9CEF68F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331" b="99766" l="2468" r="99026">
                        <a14:foregroundMark x1="7987" y1="42204" x2="6364" y2="53693"/>
                        <a14:foregroundMark x1="6364" y1="53693" x2="7532" y2="39332"/>
                        <a14:foregroundMark x1="7532" y1="39332" x2="18182" y2="39918"/>
                        <a14:foregroundMark x1="18182" y1="39918" x2="26169" y2="39273"/>
                        <a14:foregroundMark x1="5909" y1="47186" x2="2727" y2="47655"/>
                        <a14:foregroundMark x1="85714" y1="31125" x2="84286" y2="17761"/>
                        <a14:foregroundMark x1="84286" y1="17761" x2="94416" y2="12368"/>
                        <a14:foregroundMark x1="94416" y1="12368" x2="91494" y2="23505"/>
                        <a14:foregroundMark x1="91494" y1="23505" x2="94610" y2="10082"/>
                        <a14:foregroundMark x1="94610" y1="10082" x2="90065" y2="6389"/>
                        <a14:foregroundMark x1="96948" y1="21219" x2="93247" y2="22919"/>
                        <a14:foregroundMark x1="95584" y1="45193" x2="89351" y2="38277"/>
                        <a14:foregroundMark x1="23377" y1="93611" x2="10455" y2="94256"/>
                        <a14:foregroundMark x1="10455" y1="94256" x2="20974" y2="97831"/>
                        <a14:foregroundMark x1="44817" y1="98294" x2="96494" y2="99297"/>
                        <a14:foregroundMark x1="20974" y1="97831" x2="31549" y2="98036"/>
                        <a14:foregroundMark x1="37535" y1="94463" x2="16429" y2="92732"/>
                        <a14:foregroundMark x1="96494" y1="99297" x2="41818" y2="94814"/>
                        <a14:foregroundMark x1="37925" y1="86417" x2="38182" y2="86342"/>
                        <a14:foregroundMark x1="16429" y1="92732" x2="35158" y2="87230"/>
                        <a14:foregroundMark x1="35152" y1="87914" x2="22597" y2="94431"/>
                        <a14:foregroundMark x1="38182" y1="86342" x2="37925" y2="86476"/>
                        <a14:foregroundMark x1="22597" y1="94431" x2="21558" y2="93611"/>
                        <a14:foregroundMark x1="16494" y1="99824" x2="27013" y2="96659"/>
                        <a14:foregroundMark x1="27013" y1="96659" x2="31987" y2="97415"/>
                        <a14:foregroundMark x1="11883" y1="98828" x2="9156" y2="99824"/>
                        <a14:foregroundMark x1="87532" y1="95076" x2="96494" y2="72860"/>
                        <a14:foregroundMark x1="96494" y1="72860" x2="96494" y2="72860"/>
                        <a14:foregroundMark x1="93961" y1="80774" x2="91818" y2="92966"/>
                        <a14:foregroundMark x1="91818" y1="92966" x2="87987" y2="91618"/>
                        <a14:foregroundMark x1="96494" y1="40973" x2="99026" y2="49883"/>
                        <a14:foregroundMark x1="6948" y1="35756" x2="18636" y2="37339"/>
                        <a14:foregroundMark x1="18636" y1="37339" x2="11104" y2="35522"/>
                        <a14:foregroundMark x1="94740" y1="78019" x2="85065" y2="80188"/>
                        <a14:foregroundMark x1="85065" y1="80188" x2="94026" y2="75909"/>
                        <a14:foregroundMark x1="94026" y1="75909" x2="93182" y2="78253"/>
                        <a14:backgroundMark x1="32468" y1="97538" x2="44221" y2="99062"/>
                        <a14:backgroundMark x1="44221" y1="99062" x2="32273" y2="97011"/>
                        <a14:backgroundMark x1="32273" y1="97011" x2="34675" y2="97011"/>
                        <a14:backgroundMark x1="37338" y1="28077" x2="36623" y2="28605"/>
                        <a14:backgroundMark x1="35974" y1="30539" x2="37338" y2="35229"/>
                        <a14:backgroundMark x1="36948" y1="33529" x2="36494" y2="93083"/>
                        <a14:backgroundMark x1="36494" y1="93083" x2="39091" y2="38804"/>
                        <a14:backgroundMark x1="39091" y1="38804" x2="38247" y2="28898"/>
                        <a14:backgroundMark x1="35519" y1="90914" x2="44026" y2="98535"/>
                        <a14:backgroundMark x1="44026" y1="98535" x2="37403" y2="88921"/>
                        <a14:backgroundMark x1="37403" y1="88921" x2="40390" y2="87222"/>
                        <a14:backgroundMark x1="38831" y1="95135" x2="37273" y2="86460"/>
                        <a14:backgroundMark x1="38182" y1="90914" x2="38182" y2="943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39" y="1260989"/>
            <a:ext cx="2858955" cy="2545638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DE602825-A4DE-8681-4B2D-A2320EB6B6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29" y="1654417"/>
            <a:ext cx="1189572" cy="2289927"/>
          </a:xfrm>
          <a:prstGeom prst="rect">
            <a:avLst/>
          </a:prstGeom>
        </p:spPr>
      </p:pic>
      <p:sp>
        <p:nvSpPr>
          <p:cNvPr id="4" name="Google Shape;824;p45">
            <a:extLst>
              <a:ext uri="{FF2B5EF4-FFF2-40B4-BE49-F238E27FC236}">
                <a16:creationId xmlns:a16="http://schemas.microsoft.com/office/drawing/2014/main" id="{8E51EA00-F625-ADB5-17F4-FEFE65882CDB}"/>
              </a:ext>
            </a:extLst>
          </p:cNvPr>
          <p:cNvSpPr txBox="1">
            <a:spLocks noGrp="1"/>
          </p:cNvSpPr>
          <p:nvPr/>
        </p:nvSpPr>
        <p:spPr>
          <a:xfrm>
            <a:off x="1722785" y="47777"/>
            <a:ext cx="583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00000"/>
                </a:solidFill>
              </a:rPr>
              <a:t>Our Solution</a:t>
            </a:r>
            <a:endParaRPr lang="en-US" u="none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F2569-A2E5-A4F2-F17F-21780E186ED1}"/>
              </a:ext>
            </a:extLst>
          </p:cNvPr>
          <p:cNvSpPr txBox="1"/>
          <p:nvPr/>
        </p:nvSpPr>
        <p:spPr>
          <a:xfrm>
            <a:off x="791973" y="3092939"/>
            <a:ext cx="2286823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50" b="1" u="sng"/>
              <a:t>Create Blood Prediction Report 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0AFCFA-B265-CFD2-6312-3238F5C10894}"/>
              </a:ext>
            </a:extLst>
          </p:cNvPr>
          <p:cNvSpPr txBox="1"/>
          <p:nvPr/>
        </p:nvSpPr>
        <p:spPr>
          <a:xfrm>
            <a:off x="6399397" y="753151"/>
            <a:ext cx="2091841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50" b="1" u="sng"/>
              <a:t>Emergency Blood Donation 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028D9-EB07-12C6-E254-2B428DBD6AC5}"/>
              </a:ext>
            </a:extLst>
          </p:cNvPr>
          <p:cNvSpPr txBox="1"/>
          <p:nvPr/>
        </p:nvSpPr>
        <p:spPr>
          <a:xfrm>
            <a:off x="6641444" y="3018980"/>
            <a:ext cx="1338806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50" b="1" u="sng"/>
              <a:t>Organ Donation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760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1"/>
          <p:cNvSpPr txBox="1">
            <a:spLocks noGrp="1"/>
          </p:cNvSpPr>
          <p:nvPr>
            <p:ph type="subTitle" idx="1"/>
          </p:nvPr>
        </p:nvSpPr>
        <p:spPr>
          <a:xfrm>
            <a:off x="715612" y="1190987"/>
            <a:ext cx="6642450" cy="2677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>
                <a:latin typeface="Rajdhani" panose="020B0604020202020204" charset="0"/>
                <a:cs typeface="Rajdhani" panose="020B0604020202020204" charset="0"/>
              </a:rPr>
              <a:t>The Prediction of blood for the future use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1">
              <a:latin typeface="Rajdhani" panose="020B0604020202020204" charset="0"/>
              <a:cs typeface="Rajdhani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>
                <a:latin typeface="Rajdhani" panose="020B0604020202020204" charset="0"/>
                <a:cs typeface="Rajdhani" panose="020B0604020202020204" charset="0"/>
              </a:rPr>
              <a:t>Manage the connection between the organ donors and </a:t>
            </a:r>
            <a:r>
              <a:rPr lang="en-US" sz="1800" b="1" err="1">
                <a:latin typeface="Rajdhani" panose="020B0604020202020204" charset="0"/>
                <a:cs typeface="Rajdhani" panose="020B0604020202020204" charset="0"/>
              </a:rPr>
              <a:t>donees</a:t>
            </a:r>
            <a:r>
              <a:rPr lang="en-US" sz="1800" b="1">
                <a:latin typeface="Rajdhani" panose="020B0604020202020204" charset="0"/>
                <a:cs typeface="Rajdhani" panose="020B0604020202020204" charset="0"/>
              </a:rPr>
              <a:t> in accordance with their requirements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1">
              <a:latin typeface="Rajdhani" panose="020B0604020202020204" charset="0"/>
              <a:cs typeface="Rajdhani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>
                <a:latin typeface="Rajdhani" panose="020B0604020202020204" charset="0"/>
                <a:cs typeface="Rajdhani" panose="020B0604020202020204" charset="0"/>
              </a:rPr>
              <a:t>Select the proper location to hold the blood donation camp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>
              <a:latin typeface="Rajdhani" panose="020B0604020202020204" charset="0"/>
              <a:cs typeface="Rajdhani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>
                <a:latin typeface="Rajdhani" panose="020B0604020202020204" charset="0"/>
                <a:cs typeface="Rajdhani" panose="020B0604020202020204" charset="0"/>
              </a:rPr>
              <a:t>Manage the communication between the blood bank and the donors in accordance with their requirements</a:t>
            </a:r>
          </a:p>
        </p:txBody>
      </p:sp>
      <p:sp>
        <p:nvSpPr>
          <p:cNvPr id="735" name="Google Shape;735;p41"/>
          <p:cNvSpPr txBox="1">
            <a:spLocks noGrp="1"/>
          </p:cNvSpPr>
          <p:nvPr>
            <p:ph type="title" idx="9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Objectives</a:t>
            </a:r>
            <a:endParaRPr u="none"/>
          </a:p>
        </p:txBody>
      </p:sp>
    </p:spTree>
    <p:extLst>
      <p:ext uri="{BB962C8B-B14F-4D97-AF65-F5344CB8AC3E}">
        <p14:creationId xmlns:p14="http://schemas.microsoft.com/office/powerpoint/2010/main" val="3656414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0"/>
          <p:cNvSpPr/>
          <p:nvPr/>
        </p:nvSpPr>
        <p:spPr>
          <a:xfrm>
            <a:off x="4634375" y="4027133"/>
            <a:ext cx="590613" cy="248975"/>
          </a:xfrm>
          <a:custGeom>
            <a:avLst/>
            <a:gdLst/>
            <a:ahLst/>
            <a:cxnLst/>
            <a:rect l="l" t="t" r="r" b="b"/>
            <a:pathLst>
              <a:path w="10735" h="4526" extrusionOk="0">
                <a:moveTo>
                  <a:pt x="3819" y="634"/>
                </a:moveTo>
                <a:cubicBezTo>
                  <a:pt x="4190" y="634"/>
                  <a:pt x="4562" y="759"/>
                  <a:pt x="4855" y="1010"/>
                </a:cubicBezTo>
                <a:cubicBezTo>
                  <a:pt x="5001" y="1157"/>
                  <a:pt x="5210" y="1387"/>
                  <a:pt x="5608" y="1387"/>
                </a:cubicBezTo>
                <a:lnTo>
                  <a:pt x="6905" y="1387"/>
                </a:lnTo>
                <a:cubicBezTo>
                  <a:pt x="6759" y="1743"/>
                  <a:pt x="6424" y="2015"/>
                  <a:pt x="6005" y="2015"/>
                </a:cubicBezTo>
                <a:lnTo>
                  <a:pt x="4729" y="2015"/>
                </a:lnTo>
                <a:lnTo>
                  <a:pt x="4729" y="2642"/>
                </a:lnTo>
                <a:lnTo>
                  <a:pt x="7219" y="2642"/>
                </a:lnTo>
                <a:lnTo>
                  <a:pt x="8746" y="1638"/>
                </a:lnTo>
                <a:cubicBezTo>
                  <a:pt x="8902" y="1531"/>
                  <a:pt x="9075" y="1483"/>
                  <a:pt x="9248" y="1483"/>
                </a:cubicBezTo>
                <a:cubicBezTo>
                  <a:pt x="9447" y="1483"/>
                  <a:pt x="9645" y="1547"/>
                  <a:pt x="9813" y="1659"/>
                </a:cubicBezTo>
                <a:lnTo>
                  <a:pt x="6842" y="3898"/>
                </a:lnTo>
                <a:lnTo>
                  <a:pt x="628" y="3898"/>
                </a:lnTo>
                <a:lnTo>
                  <a:pt x="628" y="2015"/>
                </a:lnTo>
                <a:lnTo>
                  <a:pt x="1653" y="2015"/>
                </a:lnTo>
                <a:lnTo>
                  <a:pt x="2783" y="1010"/>
                </a:lnTo>
                <a:cubicBezTo>
                  <a:pt x="3076" y="759"/>
                  <a:pt x="3447" y="634"/>
                  <a:pt x="3819" y="634"/>
                </a:cubicBezTo>
                <a:close/>
                <a:moveTo>
                  <a:pt x="3811" y="1"/>
                </a:moveTo>
                <a:cubicBezTo>
                  <a:pt x="3290" y="1"/>
                  <a:pt x="2773" y="184"/>
                  <a:pt x="2365" y="550"/>
                </a:cubicBezTo>
                <a:lnTo>
                  <a:pt x="1402" y="1387"/>
                </a:lnTo>
                <a:lnTo>
                  <a:pt x="0" y="1387"/>
                </a:lnTo>
                <a:lnTo>
                  <a:pt x="0" y="4526"/>
                </a:lnTo>
                <a:lnTo>
                  <a:pt x="7052" y="4526"/>
                </a:lnTo>
                <a:lnTo>
                  <a:pt x="10734" y="1764"/>
                </a:lnTo>
                <a:lnTo>
                  <a:pt x="10546" y="1513"/>
                </a:lnTo>
                <a:cubicBezTo>
                  <a:pt x="10247" y="1084"/>
                  <a:pt x="9762" y="856"/>
                  <a:pt x="9267" y="856"/>
                </a:cubicBezTo>
                <a:cubicBezTo>
                  <a:pt x="8965" y="856"/>
                  <a:pt x="8660" y="941"/>
                  <a:pt x="8391" y="1115"/>
                </a:cubicBezTo>
                <a:lnTo>
                  <a:pt x="7428" y="1743"/>
                </a:lnTo>
                <a:cubicBezTo>
                  <a:pt x="7533" y="1534"/>
                  <a:pt x="7575" y="1303"/>
                  <a:pt x="7575" y="1073"/>
                </a:cubicBezTo>
                <a:lnTo>
                  <a:pt x="7575" y="759"/>
                </a:lnTo>
                <a:lnTo>
                  <a:pt x="5629" y="759"/>
                </a:lnTo>
                <a:cubicBezTo>
                  <a:pt x="5482" y="759"/>
                  <a:pt x="5419" y="676"/>
                  <a:pt x="5273" y="550"/>
                </a:cubicBezTo>
                <a:cubicBezTo>
                  <a:pt x="4855" y="184"/>
                  <a:pt x="4331" y="1"/>
                  <a:pt x="381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12" name="Google Shape;712;p40"/>
          <p:cNvGrpSpPr/>
          <p:nvPr/>
        </p:nvGrpSpPr>
        <p:grpSpPr>
          <a:xfrm>
            <a:off x="4330566" y="3417920"/>
            <a:ext cx="205706" cy="299027"/>
            <a:chOff x="7755376" y="4015381"/>
            <a:chExt cx="135744" cy="197338"/>
          </a:xfrm>
        </p:grpSpPr>
        <p:sp>
          <p:nvSpPr>
            <p:cNvPr id="713" name="Google Shape;713;p40"/>
            <p:cNvSpPr/>
            <p:nvPr/>
          </p:nvSpPr>
          <p:spPr>
            <a:xfrm>
              <a:off x="7755376" y="4068642"/>
              <a:ext cx="96077" cy="144077"/>
            </a:xfrm>
            <a:custGeom>
              <a:avLst/>
              <a:gdLst/>
              <a:ahLst/>
              <a:cxnLst/>
              <a:rect l="l" t="t" r="r" b="b"/>
              <a:pathLst>
                <a:path w="3139" h="4708" extrusionOk="0">
                  <a:moveTo>
                    <a:pt x="1569" y="0"/>
                  </a:moveTo>
                  <a:lnTo>
                    <a:pt x="209" y="2364"/>
                  </a:lnTo>
                  <a:cubicBezTo>
                    <a:pt x="63" y="2595"/>
                    <a:pt x="0" y="2867"/>
                    <a:pt x="0" y="3139"/>
                  </a:cubicBezTo>
                  <a:cubicBezTo>
                    <a:pt x="0" y="3997"/>
                    <a:pt x="691" y="4708"/>
                    <a:pt x="1569" y="4708"/>
                  </a:cubicBezTo>
                  <a:cubicBezTo>
                    <a:pt x="2427" y="4708"/>
                    <a:pt x="3139" y="3997"/>
                    <a:pt x="3139" y="3139"/>
                  </a:cubicBezTo>
                  <a:cubicBezTo>
                    <a:pt x="3139" y="2867"/>
                    <a:pt x="3055" y="2595"/>
                    <a:pt x="2929" y="2364"/>
                  </a:cubicBezTo>
                  <a:lnTo>
                    <a:pt x="1569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7776359" y="4015381"/>
              <a:ext cx="114760" cy="170924"/>
            </a:xfrm>
            <a:custGeom>
              <a:avLst/>
              <a:gdLst/>
              <a:ahLst/>
              <a:cxnLst/>
              <a:rect l="l" t="t" r="r" b="b"/>
              <a:pathLst>
                <a:path w="3161" h="4708" extrusionOk="0">
                  <a:moveTo>
                    <a:pt x="1570" y="1256"/>
                  </a:moveTo>
                  <a:lnTo>
                    <a:pt x="2386" y="2657"/>
                  </a:lnTo>
                  <a:cubicBezTo>
                    <a:pt x="2470" y="2804"/>
                    <a:pt x="2512" y="2971"/>
                    <a:pt x="2512" y="3139"/>
                  </a:cubicBezTo>
                  <a:cubicBezTo>
                    <a:pt x="2512" y="3662"/>
                    <a:pt x="2093" y="4080"/>
                    <a:pt x="1570" y="4080"/>
                  </a:cubicBezTo>
                  <a:cubicBezTo>
                    <a:pt x="1068" y="4080"/>
                    <a:pt x="628" y="3662"/>
                    <a:pt x="628" y="3139"/>
                  </a:cubicBezTo>
                  <a:cubicBezTo>
                    <a:pt x="628" y="2971"/>
                    <a:pt x="670" y="2804"/>
                    <a:pt x="754" y="2657"/>
                  </a:cubicBezTo>
                  <a:lnTo>
                    <a:pt x="1570" y="1256"/>
                  </a:lnTo>
                  <a:close/>
                  <a:moveTo>
                    <a:pt x="1591" y="0"/>
                  </a:moveTo>
                  <a:lnTo>
                    <a:pt x="231" y="2344"/>
                  </a:lnTo>
                  <a:cubicBezTo>
                    <a:pt x="84" y="2595"/>
                    <a:pt x="22" y="2867"/>
                    <a:pt x="22" y="3139"/>
                  </a:cubicBezTo>
                  <a:cubicBezTo>
                    <a:pt x="1" y="3997"/>
                    <a:pt x="712" y="4708"/>
                    <a:pt x="1570" y="4708"/>
                  </a:cubicBezTo>
                  <a:cubicBezTo>
                    <a:pt x="2449" y="4708"/>
                    <a:pt x="3160" y="3997"/>
                    <a:pt x="3160" y="3139"/>
                  </a:cubicBezTo>
                  <a:cubicBezTo>
                    <a:pt x="3160" y="2867"/>
                    <a:pt x="3077" y="2595"/>
                    <a:pt x="2930" y="2344"/>
                  </a:cubicBezTo>
                  <a:lnTo>
                    <a:pt x="1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p40"/>
          <p:cNvGrpSpPr/>
          <p:nvPr/>
        </p:nvGrpSpPr>
        <p:grpSpPr>
          <a:xfrm>
            <a:off x="5225262" y="3417850"/>
            <a:ext cx="224236" cy="224280"/>
            <a:chOff x="7932213" y="1463813"/>
            <a:chExt cx="127125" cy="127150"/>
          </a:xfrm>
        </p:grpSpPr>
        <p:sp>
          <p:nvSpPr>
            <p:cNvPr id="716" name="Google Shape;716;p40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18" name="Google Shape;718;p40"/>
          <p:cNvSpPr/>
          <p:nvPr/>
        </p:nvSpPr>
        <p:spPr>
          <a:xfrm>
            <a:off x="4911186" y="3805678"/>
            <a:ext cx="134762" cy="44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19" name="Google Shape;719;p40"/>
          <p:cNvGrpSpPr/>
          <p:nvPr/>
        </p:nvGrpSpPr>
        <p:grpSpPr>
          <a:xfrm>
            <a:off x="5337380" y="4224483"/>
            <a:ext cx="319454" cy="433097"/>
            <a:chOff x="8107742" y="840353"/>
            <a:chExt cx="299760" cy="406359"/>
          </a:xfrm>
        </p:grpSpPr>
        <p:sp>
          <p:nvSpPr>
            <p:cNvPr id="720" name="Google Shape;720;p40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810;p44">
            <a:extLst>
              <a:ext uri="{FF2B5EF4-FFF2-40B4-BE49-F238E27FC236}">
                <a16:creationId xmlns:a16="http://schemas.microsoft.com/office/drawing/2014/main" id="{6205B4E6-68A4-2397-0BBC-B1C4921758F3}"/>
              </a:ext>
            </a:extLst>
          </p:cNvPr>
          <p:cNvSpPr txBox="1">
            <a:spLocks noGrp="1"/>
          </p:cNvSpPr>
          <p:nvPr/>
        </p:nvSpPr>
        <p:spPr>
          <a:xfrm>
            <a:off x="5616216" y="1365728"/>
            <a:ext cx="3241200" cy="274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0707"/>
              </a:buClr>
              <a:buSzPts val="4800"/>
              <a:buFont typeface="Rajdhan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Rajdhani"/>
                <a:cs typeface="Rajdhani"/>
                <a:sym typeface="Rajdhani"/>
              </a:rPr>
              <a:t>The Prediction of Blood for the future use</a:t>
            </a:r>
          </a:p>
        </p:txBody>
      </p:sp>
      <p:grpSp>
        <p:nvGrpSpPr>
          <p:cNvPr id="20" name="Google Shape;811;p44">
            <a:extLst>
              <a:ext uri="{FF2B5EF4-FFF2-40B4-BE49-F238E27FC236}">
                <a16:creationId xmlns:a16="http://schemas.microsoft.com/office/drawing/2014/main" id="{C1E89DDA-5E3B-05EE-BCD5-46DF2FEDBF9B}"/>
              </a:ext>
            </a:extLst>
          </p:cNvPr>
          <p:cNvGrpSpPr/>
          <p:nvPr/>
        </p:nvGrpSpPr>
        <p:grpSpPr>
          <a:xfrm>
            <a:off x="7038089" y="831945"/>
            <a:ext cx="397454" cy="397454"/>
            <a:chOff x="1723038" y="461093"/>
            <a:chExt cx="389698" cy="389698"/>
          </a:xfrm>
        </p:grpSpPr>
        <p:sp>
          <p:nvSpPr>
            <p:cNvPr id="27" name="Google Shape;812;p44">
              <a:extLst>
                <a:ext uri="{FF2B5EF4-FFF2-40B4-BE49-F238E27FC236}">
                  <a16:creationId xmlns:a16="http://schemas.microsoft.com/office/drawing/2014/main" id="{CED98C03-1734-16DC-3BC4-F9B5A53FB338}"/>
                </a:ext>
              </a:extLst>
            </p:cNvPr>
            <p:cNvSpPr/>
            <p:nvPr/>
          </p:nvSpPr>
          <p:spPr>
            <a:xfrm rot="-2700000">
              <a:off x="186750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813;p44">
              <a:extLst>
                <a:ext uri="{FF2B5EF4-FFF2-40B4-BE49-F238E27FC236}">
                  <a16:creationId xmlns:a16="http://schemas.microsoft.com/office/drawing/2014/main" id="{7FD0635F-FD44-9D7D-BC46-F01A72BB4CEB}"/>
                </a:ext>
              </a:extLst>
            </p:cNvPr>
            <p:cNvSpPr/>
            <p:nvPr/>
          </p:nvSpPr>
          <p:spPr>
            <a:xfrm>
              <a:off x="172303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814;p44">
            <a:extLst>
              <a:ext uri="{FF2B5EF4-FFF2-40B4-BE49-F238E27FC236}">
                <a16:creationId xmlns:a16="http://schemas.microsoft.com/office/drawing/2014/main" id="{906DBBD9-AA7D-80FB-60CD-B6BAF213C09D}"/>
              </a:ext>
            </a:extLst>
          </p:cNvPr>
          <p:cNvGrpSpPr/>
          <p:nvPr/>
        </p:nvGrpSpPr>
        <p:grpSpPr>
          <a:xfrm>
            <a:off x="7575131" y="831945"/>
            <a:ext cx="397454" cy="397454"/>
            <a:chOff x="2260078" y="461093"/>
            <a:chExt cx="389698" cy="389698"/>
          </a:xfrm>
        </p:grpSpPr>
        <p:sp>
          <p:nvSpPr>
            <p:cNvPr id="25" name="Google Shape;815;p44">
              <a:extLst>
                <a:ext uri="{FF2B5EF4-FFF2-40B4-BE49-F238E27FC236}">
                  <a16:creationId xmlns:a16="http://schemas.microsoft.com/office/drawing/2014/main" id="{ABB2115C-BA58-7352-FD7A-9EA38900B226}"/>
                </a:ext>
              </a:extLst>
            </p:cNvPr>
            <p:cNvSpPr/>
            <p:nvPr/>
          </p:nvSpPr>
          <p:spPr>
            <a:xfrm rot="-2700000">
              <a:off x="240454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816;p44">
              <a:extLst>
                <a:ext uri="{FF2B5EF4-FFF2-40B4-BE49-F238E27FC236}">
                  <a16:creationId xmlns:a16="http://schemas.microsoft.com/office/drawing/2014/main" id="{E7FD2ED1-0582-B63C-2015-2A205CB490FB}"/>
                </a:ext>
              </a:extLst>
            </p:cNvPr>
            <p:cNvSpPr/>
            <p:nvPr/>
          </p:nvSpPr>
          <p:spPr>
            <a:xfrm>
              <a:off x="226007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817;p44">
            <a:extLst>
              <a:ext uri="{FF2B5EF4-FFF2-40B4-BE49-F238E27FC236}">
                <a16:creationId xmlns:a16="http://schemas.microsoft.com/office/drawing/2014/main" id="{B7EECF1F-9394-3D43-6F2D-81D6C26E2A64}"/>
              </a:ext>
            </a:extLst>
          </p:cNvPr>
          <p:cNvGrpSpPr/>
          <p:nvPr/>
        </p:nvGrpSpPr>
        <p:grpSpPr>
          <a:xfrm>
            <a:off x="8112173" y="831945"/>
            <a:ext cx="397454" cy="397454"/>
            <a:chOff x="2797119" y="461093"/>
            <a:chExt cx="389698" cy="389698"/>
          </a:xfrm>
        </p:grpSpPr>
        <p:sp>
          <p:nvSpPr>
            <p:cNvPr id="23" name="Google Shape;818;p44">
              <a:extLst>
                <a:ext uri="{FF2B5EF4-FFF2-40B4-BE49-F238E27FC236}">
                  <a16:creationId xmlns:a16="http://schemas.microsoft.com/office/drawing/2014/main" id="{663C088B-6B53-B04A-83C7-64DBC4CB79A8}"/>
                </a:ext>
              </a:extLst>
            </p:cNvPr>
            <p:cNvSpPr/>
            <p:nvPr/>
          </p:nvSpPr>
          <p:spPr>
            <a:xfrm rot="-2700000">
              <a:off x="2941583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819;p44">
              <a:extLst>
                <a:ext uri="{FF2B5EF4-FFF2-40B4-BE49-F238E27FC236}">
                  <a16:creationId xmlns:a16="http://schemas.microsoft.com/office/drawing/2014/main" id="{2EA947AD-ADFA-4EDA-0B2B-8C28B4FFF945}"/>
                </a:ext>
              </a:extLst>
            </p:cNvPr>
            <p:cNvSpPr/>
            <p:nvPr/>
          </p:nvSpPr>
          <p:spPr>
            <a:xfrm>
              <a:off x="2797119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62921F8-A874-6208-13EC-F271A9C3E080}"/>
              </a:ext>
            </a:extLst>
          </p:cNvPr>
          <p:cNvSpPr txBox="1"/>
          <p:nvPr/>
        </p:nvSpPr>
        <p:spPr>
          <a:xfrm>
            <a:off x="5223857" y="2826195"/>
            <a:ext cx="4627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A0664-70A4-CDE1-4111-88C6EB179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5" y="3767714"/>
            <a:ext cx="5950212" cy="53649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D9ED9C3-6842-DD55-B11E-EFAD575AA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3100"/>
            <a:ext cx="1795183" cy="237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69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4;p45">
            <a:extLst>
              <a:ext uri="{FF2B5EF4-FFF2-40B4-BE49-F238E27FC236}">
                <a16:creationId xmlns:a16="http://schemas.microsoft.com/office/drawing/2014/main" id="{47DAADE1-E715-E5D1-083B-7A000279B924}"/>
              </a:ext>
            </a:extLst>
          </p:cNvPr>
          <p:cNvSpPr txBox="1">
            <a:spLocks/>
          </p:cNvSpPr>
          <p:nvPr/>
        </p:nvSpPr>
        <p:spPr>
          <a:xfrm>
            <a:off x="1922275" y="381638"/>
            <a:ext cx="583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0909"/>
              </a:buClr>
              <a:buSzPts val="2400"/>
              <a:buFont typeface="Rajdhani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>
                <a:ln>
                  <a:noFill/>
                </a:ln>
                <a:solidFill>
                  <a:srgbClr val="B20909"/>
                </a:solidFill>
                <a:effectLst/>
                <a:uLnTx/>
                <a:uFillTx/>
                <a:latin typeface="Rajdhani"/>
                <a:cs typeface="Rajdhani"/>
                <a:sym typeface="Rajdhani"/>
              </a:rPr>
              <a:t>Research Questions</a:t>
            </a:r>
          </a:p>
        </p:txBody>
      </p:sp>
      <p:sp>
        <p:nvSpPr>
          <p:cNvPr id="6" name="Google Shape;826;p45">
            <a:extLst>
              <a:ext uri="{FF2B5EF4-FFF2-40B4-BE49-F238E27FC236}">
                <a16:creationId xmlns:a16="http://schemas.microsoft.com/office/drawing/2014/main" id="{65EC02A7-CC21-B1C4-3F86-718BFEC5E492}"/>
              </a:ext>
            </a:extLst>
          </p:cNvPr>
          <p:cNvSpPr txBox="1">
            <a:spLocks/>
          </p:cNvSpPr>
          <p:nvPr/>
        </p:nvSpPr>
        <p:spPr>
          <a:xfrm>
            <a:off x="2676381" y="3931985"/>
            <a:ext cx="15495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arla"/>
              <a:sym typeface="Karl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Karla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arla"/>
              <a:sym typeface="Karla"/>
            </a:endParaRPr>
          </a:p>
        </p:txBody>
      </p:sp>
      <p:sp>
        <p:nvSpPr>
          <p:cNvPr id="8" name="Google Shape;832;p45">
            <a:extLst>
              <a:ext uri="{FF2B5EF4-FFF2-40B4-BE49-F238E27FC236}">
                <a16:creationId xmlns:a16="http://schemas.microsoft.com/office/drawing/2014/main" id="{692660D8-AC7E-4731-862F-334770C1FE97}"/>
              </a:ext>
            </a:extLst>
          </p:cNvPr>
          <p:cNvSpPr txBox="1">
            <a:spLocks/>
          </p:cNvSpPr>
          <p:nvPr/>
        </p:nvSpPr>
        <p:spPr>
          <a:xfrm>
            <a:off x="1580180" y="1295490"/>
            <a:ext cx="6635514" cy="1932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0909"/>
              </a:buClr>
              <a:buSzPts val="4500"/>
              <a:buFont typeface="Rajdhan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jdhani"/>
                <a:cs typeface="Rajdhani"/>
                <a:sym typeface="Rajdhani"/>
              </a:rPr>
              <a:t>Deficiency of future accessibility of blood and lack of prediction?</a:t>
            </a:r>
          </a:p>
        </p:txBody>
      </p:sp>
      <p:grpSp>
        <p:nvGrpSpPr>
          <p:cNvPr id="23" name="Google Shape;833;p45">
            <a:extLst>
              <a:ext uri="{FF2B5EF4-FFF2-40B4-BE49-F238E27FC236}">
                <a16:creationId xmlns:a16="http://schemas.microsoft.com/office/drawing/2014/main" id="{2A6449F9-0411-FDF7-6099-5A0834E724D7}"/>
              </a:ext>
            </a:extLst>
          </p:cNvPr>
          <p:cNvGrpSpPr/>
          <p:nvPr/>
        </p:nvGrpSpPr>
        <p:grpSpPr>
          <a:xfrm>
            <a:off x="1289719" y="4137742"/>
            <a:ext cx="6285473" cy="623140"/>
            <a:chOff x="1452915" y="2293526"/>
            <a:chExt cx="6285473" cy="623140"/>
          </a:xfrm>
        </p:grpSpPr>
        <p:cxnSp>
          <p:nvCxnSpPr>
            <p:cNvPr id="10" name="Google Shape;834;p45">
              <a:extLst>
                <a:ext uri="{FF2B5EF4-FFF2-40B4-BE49-F238E27FC236}">
                  <a16:creationId xmlns:a16="http://schemas.microsoft.com/office/drawing/2014/main" id="{673FC7AE-690E-1991-FDC8-89D65114ACC4}"/>
                </a:ext>
              </a:extLst>
            </p:cNvPr>
            <p:cNvCxnSpPr/>
            <p:nvPr/>
          </p:nvCxnSpPr>
          <p:spPr>
            <a:xfrm>
              <a:off x="1603900" y="2625692"/>
              <a:ext cx="5907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" name="Google Shape;835;p45">
              <a:extLst>
                <a:ext uri="{FF2B5EF4-FFF2-40B4-BE49-F238E27FC236}">
                  <a16:creationId xmlns:a16="http://schemas.microsoft.com/office/drawing/2014/main" id="{05F85154-25F7-1082-71A0-9735F2E4640A}"/>
                </a:ext>
              </a:extLst>
            </p:cNvPr>
            <p:cNvGrpSpPr/>
            <p:nvPr/>
          </p:nvGrpSpPr>
          <p:grpSpPr>
            <a:xfrm>
              <a:off x="3427140" y="2293526"/>
              <a:ext cx="362835" cy="623140"/>
              <a:chOff x="8142523" y="840353"/>
              <a:chExt cx="264979" cy="455047"/>
            </a:xfrm>
          </p:grpSpPr>
          <p:sp>
            <p:nvSpPr>
              <p:cNvPr id="21" name="Google Shape;836;p45">
                <a:extLst>
                  <a:ext uri="{FF2B5EF4-FFF2-40B4-BE49-F238E27FC236}">
                    <a16:creationId xmlns:a16="http://schemas.microsoft.com/office/drawing/2014/main" id="{159EE4E8-012F-83EE-0E8A-1E8A405DF5FF}"/>
                  </a:ext>
                </a:extLst>
              </p:cNvPr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837;p45">
                <a:extLst>
                  <a:ext uri="{FF2B5EF4-FFF2-40B4-BE49-F238E27FC236}">
                    <a16:creationId xmlns:a16="http://schemas.microsoft.com/office/drawing/2014/main" id="{508883D5-44AE-8A9A-7ACA-0787A31EFDAF}"/>
                  </a:ext>
                </a:extLst>
              </p:cNvPr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" name="Google Shape;838;p45">
              <a:extLst>
                <a:ext uri="{FF2B5EF4-FFF2-40B4-BE49-F238E27FC236}">
                  <a16:creationId xmlns:a16="http://schemas.microsoft.com/office/drawing/2014/main" id="{8C76EF02-7DC5-9798-BA2F-9FA793A0E8F4}"/>
                </a:ext>
              </a:extLst>
            </p:cNvPr>
            <p:cNvGrpSpPr/>
            <p:nvPr/>
          </p:nvGrpSpPr>
          <p:grpSpPr>
            <a:xfrm>
              <a:off x="5401353" y="2293526"/>
              <a:ext cx="362835" cy="623140"/>
              <a:chOff x="8142523" y="840353"/>
              <a:chExt cx="264979" cy="455047"/>
            </a:xfrm>
          </p:grpSpPr>
          <p:sp>
            <p:nvSpPr>
              <p:cNvPr id="19" name="Google Shape;839;p45">
                <a:extLst>
                  <a:ext uri="{FF2B5EF4-FFF2-40B4-BE49-F238E27FC236}">
                    <a16:creationId xmlns:a16="http://schemas.microsoft.com/office/drawing/2014/main" id="{77295E1C-2653-B271-EB64-8A2CAA623E08}"/>
                  </a:ext>
                </a:extLst>
              </p:cNvPr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840;p45">
                <a:extLst>
                  <a:ext uri="{FF2B5EF4-FFF2-40B4-BE49-F238E27FC236}">
                    <a16:creationId xmlns:a16="http://schemas.microsoft.com/office/drawing/2014/main" id="{44B9BCB9-E572-A8C8-228F-C1546D6DC27C}"/>
                  </a:ext>
                </a:extLst>
              </p:cNvPr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" name="Google Shape;841;p45">
              <a:extLst>
                <a:ext uri="{FF2B5EF4-FFF2-40B4-BE49-F238E27FC236}">
                  <a16:creationId xmlns:a16="http://schemas.microsoft.com/office/drawing/2014/main" id="{FFC257B9-6F05-1439-519F-6FD29FA1E61D}"/>
                </a:ext>
              </a:extLst>
            </p:cNvPr>
            <p:cNvGrpSpPr/>
            <p:nvPr/>
          </p:nvGrpSpPr>
          <p:grpSpPr>
            <a:xfrm>
              <a:off x="7375553" y="2293526"/>
              <a:ext cx="362835" cy="623140"/>
              <a:chOff x="8142523" y="840353"/>
              <a:chExt cx="264979" cy="455047"/>
            </a:xfrm>
          </p:grpSpPr>
          <p:sp>
            <p:nvSpPr>
              <p:cNvPr id="17" name="Google Shape;842;p45">
                <a:extLst>
                  <a:ext uri="{FF2B5EF4-FFF2-40B4-BE49-F238E27FC236}">
                    <a16:creationId xmlns:a16="http://schemas.microsoft.com/office/drawing/2014/main" id="{B024DF96-1E30-7007-76A8-1518FFA398CA}"/>
                  </a:ext>
                </a:extLst>
              </p:cNvPr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43;p45">
                <a:extLst>
                  <a:ext uri="{FF2B5EF4-FFF2-40B4-BE49-F238E27FC236}">
                    <a16:creationId xmlns:a16="http://schemas.microsoft.com/office/drawing/2014/main" id="{09876EDF-FC8D-09DE-4820-CA59366FA838}"/>
                  </a:ext>
                </a:extLst>
              </p:cNvPr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844;p45">
              <a:extLst>
                <a:ext uri="{FF2B5EF4-FFF2-40B4-BE49-F238E27FC236}">
                  <a16:creationId xmlns:a16="http://schemas.microsoft.com/office/drawing/2014/main" id="{214DBEB7-1458-2B47-CAB8-15472479543C}"/>
                </a:ext>
              </a:extLst>
            </p:cNvPr>
            <p:cNvGrpSpPr/>
            <p:nvPr/>
          </p:nvGrpSpPr>
          <p:grpSpPr>
            <a:xfrm>
              <a:off x="1452915" y="2293526"/>
              <a:ext cx="362835" cy="623140"/>
              <a:chOff x="8142523" y="840353"/>
              <a:chExt cx="264979" cy="455047"/>
            </a:xfrm>
          </p:grpSpPr>
          <p:sp>
            <p:nvSpPr>
              <p:cNvPr id="15" name="Google Shape;845;p45">
                <a:extLst>
                  <a:ext uri="{FF2B5EF4-FFF2-40B4-BE49-F238E27FC236}">
                    <a16:creationId xmlns:a16="http://schemas.microsoft.com/office/drawing/2014/main" id="{D1C2C957-372B-2316-3AF3-B03C5031E5C1}"/>
                  </a:ext>
                </a:extLst>
              </p:cNvPr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846;p45">
                <a:extLst>
                  <a:ext uri="{FF2B5EF4-FFF2-40B4-BE49-F238E27FC236}">
                    <a16:creationId xmlns:a16="http://schemas.microsoft.com/office/drawing/2014/main" id="{D7DAE877-D585-B1BC-5A5C-39D4F6111846}"/>
                  </a:ext>
                </a:extLst>
              </p:cNvPr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" name="TextBox 1">
            <a:extLst>
              <a:ext uri="{FF2B5EF4-FFF2-40B4-BE49-F238E27FC236}">
                <a16:creationId xmlns:a16="http://schemas.microsoft.com/office/drawing/2014/main" id="{AB1D8AA4-D853-F982-129E-3911901B6F8F}"/>
              </a:ext>
            </a:extLst>
          </p:cNvPr>
          <p:cNvSpPr txBox="1"/>
          <p:nvPr/>
        </p:nvSpPr>
        <p:spPr>
          <a:xfrm>
            <a:off x="2676381" y="4814575"/>
            <a:ext cx="509572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IT19121734 | R.M.S.Dananjani                               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314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Specific &amp; Sub Objectives</a:t>
            </a:r>
            <a:endParaRPr sz="4000" u="none"/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4294967295"/>
          </p:nvPr>
        </p:nvSpPr>
        <p:spPr>
          <a:xfrm>
            <a:off x="2815933" y="3453520"/>
            <a:ext cx="15495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32" name="Google Shape;832;p45"/>
          <p:cNvSpPr txBox="1">
            <a:spLocks noGrp="1"/>
          </p:cNvSpPr>
          <p:nvPr>
            <p:ph type="title" idx="4294967295"/>
          </p:nvPr>
        </p:nvSpPr>
        <p:spPr>
          <a:xfrm>
            <a:off x="1214111" y="1260769"/>
            <a:ext cx="7146081" cy="2307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fontAlgn="base">
              <a:buFont typeface="Arial,Sans-Serif"/>
              <a:buChar char="•"/>
            </a:pPr>
            <a:r>
              <a:rPr lang="en-US" sz="1600">
                <a:solidFill>
                  <a:schemeClr val="tx1"/>
                </a:solidFill>
              </a:rPr>
              <a:t>Specific Objectives </a:t>
            </a:r>
          </a:p>
          <a:p>
            <a:r>
              <a:rPr lang="en-US" sz="1600">
                <a:solidFill>
                  <a:schemeClr val="tx1"/>
                </a:solidFill>
              </a:rPr>
              <a:t>The Prediction of blood for the future use.</a:t>
            </a:r>
            <a:br>
              <a:rPr lang="en-US" sz="1600"/>
            </a:br>
            <a:endParaRPr lang="en-US" sz="1600">
              <a:solidFill>
                <a:schemeClr val="tx1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solidFill>
                  <a:schemeClr val="tx1"/>
                </a:solidFill>
              </a:rPr>
              <a:t>Sub Objectives </a:t>
            </a:r>
          </a:p>
          <a:p>
            <a:r>
              <a:rPr lang="en-US" sz="1600">
                <a:solidFill>
                  <a:schemeClr val="tx1"/>
                </a:solidFill>
              </a:rPr>
              <a:t>The amount of Blood needed for each Hospital by the Blood bank is predicted by the System. </a:t>
            </a:r>
          </a:p>
          <a:p>
            <a:r>
              <a:rPr lang="en-US" sz="1600">
                <a:solidFill>
                  <a:schemeClr val="tx1"/>
                </a:solidFill>
              </a:rPr>
              <a:t>In which Times, selected Hospitals need more Blood than Regular months. </a:t>
            </a:r>
          </a:p>
          <a:p>
            <a:r>
              <a:rPr lang="en-US" sz="1600">
                <a:solidFill>
                  <a:schemeClr val="tx1"/>
                </a:solidFill>
              </a:rPr>
              <a:t>For A selected Hospital, the most and least wanted Blood Groups are predicted. </a:t>
            </a:r>
            <a:br>
              <a:rPr lang="en-US" sz="1600" i="0">
                <a:effectLst/>
              </a:rPr>
            </a:br>
            <a:endParaRPr lang="en-US" sz="1600">
              <a:solidFill>
                <a:schemeClr val="tx1"/>
              </a:solidFill>
            </a:endParaRPr>
          </a:p>
        </p:txBody>
      </p:sp>
      <p:grpSp>
        <p:nvGrpSpPr>
          <p:cNvPr id="833" name="Google Shape;833;p45"/>
          <p:cNvGrpSpPr/>
          <p:nvPr/>
        </p:nvGrpSpPr>
        <p:grpSpPr>
          <a:xfrm>
            <a:off x="1429260" y="3806770"/>
            <a:ext cx="6285474" cy="623142"/>
            <a:chOff x="1452904" y="2293527"/>
            <a:chExt cx="6285474" cy="623142"/>
          </a:xfrm>
        </p:grpSpPr>
        <p:cxnSp>
          <p:nvCxnSpPr>
            <p:cNvPr id="834" name="Google Shape;834;p45"/>
            <p:cNvCxnSpPr/>
            <p:nvPr/>
          </p:nvCxnSpPr>
          <p:spPr>
            <a:xfrm>
              <a:off x="1603900" y="2625692"/>
              <a:ext cx="5907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35" name="Google Shape;835;p45"/>
            <p:cNvGrpSpPr/>
            <p:nvPr/>
          </p:nvGrpSpPr>
          <p:grpSpPr>
            <a:xfrm>
              <a:off x="3427129" y="2293527"/>
              <a:ext cx="362836" cy="623142"/>
              <a:chOff x="8142523" y="840353"/>
              <a:chExt cx="264980" cy="455048"/>
            </a:xfrm>
          </p:grpSpPr>
          <p:sp>
            <p:nvSpPr>
              <p:cNvPr id="836" name="Google Shape;836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8" name="Google Shape;838;p45"/>
            <p:cNvGrpSpPr/>
            <p:nvPr/>
          </p:nvGrpSpPr>
          <p:grpSpPr>
            <a:xfrm>
              <a:off x="5401342" y="2293527"/>
              <a:ext cx="362836" cy="623142"/>
              <a:chOff x="8142523" y="840353"/>
              <a:chExt cx="264980" cy="455048"/>
            </a:xfrm>
          </p:grpSpPr>
          <p:sp>
            <p:nvSpPr>
              <p:cNvPr id="839" name="Google Shape;839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1" name="Google Shape;841;p45"/>
            <p:cNvGrpSpPr/>
            <p:nvPr/>
          </p:nvGrpSpPr>
          <p:grpSpPr>
            <a:xfrm>
              <a:off x="7375542" y="2293527"/>
              <a:ext cx="362836" cy="623142"/>
              <a:chOff x="8142523" y="840353"/>
              <a:chExt cx="264980" cy="455048"/>
            </a:xfrm>
          </p:grpSpPr>
          <p:sp>
            <p:nvSpPr>
              <p:cNvPr id="842" name="Google Shape;842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4" name="Google Shape;844;p45"/>
            <p:cNvGrpSpPr/>
            <p:nvPr/>
          </p:nvGrpSpPr>
          <p:grpSpPr>
            <a:xfrm>
              <a:off x="1452904" y="2293527"/>
              <a:ext cx="362836" cy="623142"/>
              <a:chOff x="8142523" y="840353"/>
              <a:chExt cx="264980" cy="455048"/>
            </a:xfrm>
          </p:grpSpPr>
          <p:sp>
            <p:nvSpPr>
              <p:cNvPr id="845" name="Google Shape;845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" name="TextBox 1">
            <a:extLst>
              <a:ext uri="{FF2B5EF4-FFF2-40B4-BE49-F238E27FC236}">
                <a16:creationId xmlns:a16="http://schemas.microsoft.com/office/drawing/2014/main" id="{C3FA6503-4F99-C11E-EE61-7F29688D5D28}"/>
              </a:ext>
            </a:extLst>
          </p:cNvPr>
          <p:cNvSpPr txBox="1"/>
          <p:nvPr/>
        </p:nvSpPr>
        <p:spPr>
          <a:xfrm>
            <a:off x="2676381" y="4814575"/>
            <a:ext cx="509572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IT19121734 | R.M.S.Dananjani                               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2253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>
            <a:spLocks noGrp="1"/>
          </p:cNvSpPr>
          <p:nvPr>
            <p:ph type="title"/>
          </p:nvPr>
        </p:nvSpPr>
        <p:spPr>
          <a:xfrm>
            <a:off x="1655548" y="221352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000"/>
              <a:t>Methodology</a:t>
            </a:r>
            <a:endParaRPr lang="en-GB" sz="4000" u="none"/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4294967295"/>
          </p:nvPr>
        </p:nvSpPr>
        <p:spPr>
          <a:xfrm>
            <a:off x="2815933" y="3453520"/>
            <a:ext cx="15495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32" name="Google Shape;832;p45"/>
          <p:cNvSpPr txBox="1">
            <a:spLocks noGrp="1"/>
          </p:cNvSpPr>
          <p:nvPr>
            <p:ph type="title" idx="4294967295"/>
          </p:nvPr>
        </p:nvSpPr>
        <p:spPr>
          <a:xfrm>
            <a:off x="171963" y="1286822"/>
            <a:ext cx="6285471" cy="2038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400">
                <a:latin typeface="+mj-lt"/>
                <a:cs typeface="Arial" panose="020B0604020202020204" pitchFamily="34" charset="0"/>
              </a:rPr>
            </a:br>
            <a:br>
              <a:rPr lang="en-US" sz="1400">
                <a:latin typeface="+mj-lt"/>
                <a:cs typeface="Arial" panose="020B0604020202020204" pitchFamily="34" charset="0"/>
              </a:rPr>
            </a:b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2C5F50-5FA3-0390-C892-2A1C7679C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902" y="794052"/>
            <a:ext cx="4669062" cy="4285093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3A7EB2E1-5D72-CF08-B4C9-3F741A73408E}"/>
              </a:ext>
            </a:extLst>
          </p:cNvPr>
          <p:cNvSpPr txBox="1"/>
          <p:nvPr/>
        </p:nvSpPr>
        <p:spPr>
          <a:xfrm>
            <a:off x="150016" y="4817535"/>
            <a:ext cx="546497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IT19121734 | R.M.S.Dananjani                               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818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1" name="Google Shape;771;p43"/>
          <p:cNvCxnSpPr/>
          <p:nvPr/>
        </p:nvCxnSpPr>
        <p:spPr>
          <a:xfrm>
            <a:off x="2817300" y="4376125"/>
            <a:ext cx="3618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4" name="Google Shape;774;p43"/>
          <p:cNvGrpSpPr/>
          <p:nvPr/>
        </p:nvGrpSpPr>
        <p:grpSpPr>
          <a:xfrm>
            <a:off x="2388713" y="3997012"/>
            <a:ext cx="4366593" cy="570708"/>
            <a:chOff x="2388713" y="3132618"/>
            <a:chExt cx="4366593" cy="570708"/>
          </a:xfrm>
        </p:grpSpPr>
        <p:grpSp>
          <p:nvGrpSpPr>
            <p:cNvPr id="775" name="Google Shape;775;p43"/>
            <p:cNvGrpSpPr/>
            <p:nvPr/>
          </p:nvGrpSpPr>
          <p:grpSpPr>
            <a:xfrm>
              <a:off x="2388713" y="3182416"/>
              <a:ext cx="443284" cy="520910"/>
              <a:chOff x="6186075" y="2782464"/>
              <a:chExt cx="352344" cy="414012"/>
            </a:xfrm>
          </p:grpSpPr>
          <p:sp>
            <p:nvSpPr>
              <p:cNvPr id="776" name="Google Shape;776;p43"/>
              <p:cNvSpPr/>
              <p:nvPr/>
            </p:nvSpPr>
            <p:spPr>
              <a:xfrm rot="10800000">
                <a:off x="6190719" y="2828781"/>
                <a:ext cx="196500" cy="102300"/>
              </a:xfrm>
              <a:prstGeom prst="trapezoid">
                <a:avLst>
                  <a:gd name="adj" fmla="val 3142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7" name="Google Shape;777;p43"/>
              <p:cNvGrpSpPr/>
              <p:nvPr/>
            </p:nvGrpSpPr>
            <p:grpSpPr>
              <a:xfrm>
                <a:off x="6186075" y="3115175"/>
                <a:ext cx="297952" cy="81301"/>
                <a:chOff x="6186075" y="3115175"/>
                <a:chExt cx="297952" cy="81301"/>
              </a:xfrm>
            </p:grpSpPr>
            <p:sp>
              <p:nvSpPr>
                <p:cNvPr id="778" name="Google Shape;778;p43"/>
                <p:cNvSpPr/>
                <p:nvPr/>
              </p:nvSpPr>
              <p:spPr>
                <a:xfrm>
                  <a:off x="6186075" y="3116061"/>
                  <a:ext cx="150642" cy="80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1905" extrusionOk="0">
                      <a:moveTo>
                        <a:pt x="2490" y="0"/>
                      </a:moveTo>
                      <a:lnTo>
                        <a:pt x="1026" y="189"/>
                      </a:lnTo>
                      <a:cubicBezTo>
                        <a:pt x="419" y="398"/>
                        <a:pt x="0" y="1026"/>
                        <a:pt x="0" y="1674"/>
                      </a:cubicBezTo>
                      <a:lnTo>
                        <a:pt x="0" y="1905"/>
                      </a:lnTo>
                      <a:lnTo>
                        <a:pt x="3767" y="1905"/>
                      </a:lnTo>
                      <a:lnTo>
                        <a:pt x="3767" y="1695"/>
                      </a:lnTo>
                      <a:lnTo>
                        <a:pt x="24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43"/>
                <p:cNvSpPr/>
                <p:nvPr/>
              </p:nvSpPr>
              <p:spPr>
                <a:xfrm>
                  <a:off x="6333384" y="3115175"/>
                  <a:ext cx="150642" cy="81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1926" extrusionOk="0">
                      <a:moveTo>
                        <a:pt x="1256" y="1"/>
                      </a:moveTo>
                      <a:lnTo>
                        <a:pt x="0" y="1716"/>
                      </a:lnTo>
                      <a:lnTo>
                        <a:pt x="0" y="1926"/>
                      </a:lnTo>
                      <a:lnTo>
                        <a:pt x="3767" y="1926"/>
                      </a:lnTo>
                      <a:lnTo>
                        <a:pt x="3767" y="1695"/>
                      </a:lnTo>
                      <a:cubicBezTo>
                        <a:pt x="3767" y="1047"/>
                        <a:pt x="3348" y="419"/>
                        <a:pt x="2741" y="210"/>
                      </a:cubicBezTo>
                      <a:lnTo>
                        <a:pt x="125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0" name="Google Shape;780;p43"/>
              <p:cNvSpPr/>
              <p:nvPr/>
            </p:nvSpPr>
            <p:spPr>
              <a:xfrm>
                <a:off x="6196535" y="2782464"/>
                <a:ext cx="341884" cy="389698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0734" extrusionOk="0">
                    <a:moveTo>
                      <a:pt x="4395" y="628"/>
                    </a:moveTo>
                    <a:lnTo>
                      <a:pt x="4395" y="1276"/>
                    </a:lnTo>
                    <a:lnTo>
                      <a:pt x="3767" y="1276"/>
                    </a:lnTo>
                    <a:lnTo>
                      <a:pt x="3767" y="1904"/>
                    </a:lnTo>
                    <a:lnTo>
                      <a:pt x="4395" y="1904"/>
                    </a:lnTo>
                    <a:lnTo>
                      <a:pt x="4395" y="2532"/>
                    </a:lnTo>
                    <a:lnTo>
                      <a:pt x="3202" y="2532"/>
                    </a:lnTo>
                    <a:lnTo>
                      <a:pt x="2616" y="628"/>
                    </a:lnTo>
                    <a:close/>
                    <a:moveTo>
                      <a:pt x="6822" y="628"/>
                    </a:moveTo>
                    <a:lnTo>
                      <a:pt x="6341" y="2532"/>
                    </a:lnTo>
                    <a:lnTo>
                      <a:pt x="5022" y="2532"/>
                    </a:lnTo>
                    <a:lnTo>
                      <a:pt x="5022" y="1904"/>
                    </a:lnTo>
                    <a:lnTo>
                      <a:pt x="5650" y="1904"/>
                    </a:lnTo>
                    <a:lnTo>
                      <a:pt x="5650" y="1276"/>
                    </a:lnTo>
                    <a:lnTo>
                      <a:pt x="5022" y="1276"/>
                    </a:lnTo>
                    <a:lnTo>
                      <a:pt x="5022" y="628"/>
                    </a:lnTo>
                    <a:close/>
                    <a:moveTo>
                      <a:pt x="7010" y="2469"/>
                    </a:moveTo>
                    <a:cubicBezTo>
                      <a:pt x="7282" y="2867"/>
                      <a:pt x="7470" y="3306"/>
                      <a:pt x="7512" y="3787"/>
                    </a:cubicBezTo>
                    <a:lnTo>
                      <a:pt x="4206" y="3787"/>
                    </a:lnTo>
                    <a:lnTo>
                      <a:pt x="3579" y="3160"/>
                    </a:lnTo>
                    <a:lnTo>
                      <a:pt x="6843" y="3160"/>
                    </a:lnTo>
                    <a:lnTo>
                      <a:pt x="7010" y="2469"/>
                    </a:lnTo>
                    <a:close/>
                    <a:moveTo>
                      <a:pt x="2491" y="2364"/>
                    </a:moveTo>
                    <a:lnTo>
                      <a:pt x="2742" y="3160"/>
                    </a:lnTo>
                    <a:lnTo>
                      <a:pt x="3328" y="3160"/>
                    </a:lnTo>
                    <a:lnTo>
                      <a:pt x="2700" y="3787"/>
                    </a:lnTo>
                    <a:lnTo>
                      <a:pt x="2512" y="3787"/>
                    </a:lnTo>
                    <a:cubicBezTo>
                      <a:pt x="2281" y="3787"/>
                      <a:pt x="2072" y="3850"/>
                      <a:pt x="1884" y="3955"/>
                    </a:cubicBezTo>
                    <a:cubicBezTo>
                      <a:pt x="1905" y="3369"/>
                      <a:pt x="2135" y="2825"/>
                      <a:pt x="2491" y="2364"/>
                    </a:cubicBezTo>
                    <a:close/>
                    <a:moveTo>
                      <a:pt x="2512" y="4436"/>
                    </a:moveTo>
                    <a:lnTo>
                      <a:pt x="2512" y="5377"/>
                    </a:lnTo>
                    <a:cubicBezTo>
                      <a:pt x="2512" y="5482"/>
                      <a:pt x="2512" y="5587"/>
                      <a:pt x="2533" y="5691"/>
                    </a:cubicBezTo>
                    <a:lnTo>
                      <a:pt x="2512" y="5691"/>
                    </a:lnTo>
                    <a:cubicBezTo>
                      <a:pt x="2156" y="5691"/>
                      <a:pt x="1884" y="5398"/>
                      <a:pt x="1884" y="5064"/>
                    </a:cubicBezTo>
                    <a:cubicBezTo>
                      <a:pt x="1884" y="4708"/>
                      <a:pt x="2156" y="4436"/>
                      <a:pt x="2512" y="4436"/>
                    </a:cubicBezTo>
                    <a:close/>
                    <a:moveTo>
                      <a:pt x="6906" y="4436"/>
                    </a:moveTo>
                    <a:cubicBezTo>
                      <a:pt x="7261" y="4436"/>
                      <a:pt x="7533" y="4708"/>
                      <a:pt x="7533" y="5064"/>
                    </a:cubicBezTo>
                    <a:cubicBezTo>
                      <a:pt x="7533" y="5398"/>
                      <a:pt x="7261" y="5691"/>
                      <a:pt x="6906" y="5691"/>
                    </a:cubicBezTo>
                    <a:lnTo>
                      <a:pt x="6885" y="5691"/>
                    </a:lnTo>
                    <a:cubicBezTo>
                      <a:pt x="6906" y="5587"/>
                      <a:pt x="6906" y="5482"/>
                      <a:pt x="6906" y="5377"/>
                    </a:cubicBezTo>
                    <a:lnTo>
                      <a:pt x="6906" y="4436"/>
                    </a:lnTo>
                    <a:close/>
                    <a:moveTo>
                      <a:pt x="3453" y="3934"/>
                    </a:moveTo>
                    <a:lnTo>
                      <a:pt x="3955" y="4436"/>
                    </a:lnTo>
                    <a:lnTo>
                      <a:pt x="6278" y="4436"/>
                    </a:lnTo>
                    <a:lnTo>
                      <a:pt x="6278" y="5357"/>
                    </a:lnTo>
                    <a:cubicBezTo>
                      <a:pt x="6278" y="6235"/>
                      <a:pt x="5566" y="6947"/>
                      <a:pt x="4709" y="6947"/>
                    </a:cubicBezTo>
                    <a:cubicBezTo>
                      <a:pt x="3830" y="6947"/>
                      <a:pt x="3139" y="6235"/>
                      <a:pt x="3139" y="5377"/>
                    </a:cubicBezTo>
                    <a:lnTo>
                      <a:pt x="3139" y="4248"/>
                    </a:lnTo>
                    <a:lnTo>
                      <a:pt x="3453" y="3934"/>
                    </a:lnTo>
                    <a:close/>
                    <a:moveTo>
                      <a:pt x="1842" y="6131"/>
                    </a:moveTo>
                    <a:cubicBezTo>
                      <a:pt x="2030" y="6235"/>
                      <a:pt x="2261" y="6319"/>
                      <a:pt x="2512" y="6319"/>
                    </a:cubicBezTo>
                    <a:lnTo>
                      <a:pt x="2721" y="6319"/>
                    </a:lnTo>
                    <a:cubicBezTo>
                      <a:pt x="2867" y="6612"/>
                      <a:pt x="3056" y="6863"/>
                      <a:pt x="3307" y="7072"/>
                    </a:cubicBezTo>
                    <a:lnTo>
                      <a:pt x="3202" y="7533"/>
                    </a:lnTo>
                    <a:lnTo>
                      <a:pt x="1507" y="7763"/>
                    </a:lnTo>
                    <a:lnTo>
                      <a:pt x="1465" y="7763"/>
                    </a:lnTo>
                    <a:cubicBezTo>
                      <a:pt x="1340" y="7805"/>
                      <a:pt x="1235" y="7867"/>
                      <a:pt x="1110" y="7930"/>
                    </a:cubicBezTo>
                    <a:lnTo>
                      <a:pt x="921" y="7846"/>
                    </a:lnTo>
                    <a:cubicBezTo>
                      <a:pt x="733" y="7742"/>
                      <a:pt x="628" y="7554"/>
                      <a:pt x="628" y="7344"/>
                    </a:cubicBezTo>
                    <a:lnTo>
                      <a:pt x="628" y="7030"/>
                    </a:lnTo>
                    <a:cubicBezTo>
                      <a:pt x="658" y="7033"/>
                      <a:pt x="687" y="7034"/>
                      <a:pt x="717" y="7034"/>
                    </a:cubicBezTo>
                    <a:cubicBezTo>
                      <a:pt x="922" y="7034"/>
                      <a:pt x="1136" y="6973"/>
                      <a:pt x="1319" y="6863"/>
                    </a:cubicBezTo>
                    <a:cubicBezTo>
                      <a:pt x="1591" y="6696"/>
                      <a:pt x="1779" y="6424"/>
                      <a:pt x="1842" y="6131"/>
                    </a:cubicBezTo>
                    <a:close/>
                    <a:moveTo>
                      <a:pt x="7575" y="6131"/>
                    </a:moveTo>
                    <a:cubicBezTo>
                      <a:pt x="7638" y="6424"/>
                      <a:pt x="7826" y="6696"/>
                      <a:pt x="8098" y="6863"/>
                    </a:cubicBezTo>
                    <a:cubicBezTo>
                      <a:pt x="8281" y="6973"/>
                      <a:pt x="8495" y="7034"/>
                      <a:pt x="8700" y="7034"/>
                    </a:cubicBezTo>
                    <a:cubicBezTo>
                      <a:pt x="8730" y="7034"/>
                      <a:pt x="8759" y="7033"/>
                      <a:pt x="8789" y="7030"/>
                    </a:cubicBezTo>
                    <a:lnTo>
                      <a:pt x="8789" y="7344"/>
                    </a:lnTo>
                    <a:cubicBezTo>
                      <a:pt x="8789" y="7554"/>
                      <a:pt x="8684" y="7742"/>
                      <a:pt x="8496" y="7846"/>
                    </a:cubicBezTo>
                    <a:lnTo>
                      <a:pt x="8307" y="7930"/>
                    </a:lnTo>
                    <a:cubicBezTo>
                      <a:pt x="8182" y="7867"/>
                      <a:pt x="8077" y="7826"/>
                      <a:pt x="7952" y="7763"/>
                    </a:cubicBezTo>
                    <a:lnTo>
                      <a:pt x="7910" y="7763"/>
                    </a:lnTo>
                    <a:lnTo>
                      <a:pt x="6215" y="7533"/>
                    </a:lnTo>
                    <a:lnTo>
                      <a:pt x="6090" y="7072"/>
                    </a:lnTo>
                    <a:cubicBezTo>
                      <a:pt x="6341" y="6863"/>
                      <a:pt x="6550" y="6612"/>
                      <a:pt x="6696" y="6319"/>
                    </a:cubicBezTo>
                    <a:lnTo>
                      <a:pt x="6906" y="6319"/>
                    </a:lnTo>
                    <a:cubicBezTo>
                      <a:pt x="7157" y="6319"/>
                      <a:pt x="7366" y="6256"/>
                      <a:pt x="7575" y="6131"/>
                    </a:cubicBezTo>
                    <a:close/>
                    <a:moveTo>
                      <a:pt x="5525" y="7407"/>
                    </a:moveTo>
                    <a:lnTo>
                      <a:pt x="5671" y="7951"/>
                    </a:lnTo>
                    <a:lnTo>
                      <a:pt x="4709" y="9269"/>
                    </a:lnTo>
                    <a:lnTo>
                      <a:pt x="3746" y="7951"/>
                    </a:lnTo>
                    <a:lnTo>
                      <a:pt x="3893" y="7407"/>
                    </a:lnTo>
                    <a:cubicBezTo>
                      <a:pt x="4144" y="7512"/>
                      <a:pt x="4416" y="7574"/>
                      <a:pt x="4709" y="7574"/>
                    </a:cubicBezTo>
                    <a:cubicBezTo>
                      <a:pt x="5002" y="7574"/>
                      <a:pt x="5274" y="7512"/>
                      <a:pt x="5525" y="7407"/>
                    </a:cubicBezTo>
                    <a:close/>
                    <a:moveTo>
                      <a:pt x="3139" y="8181"/>
                    </a:moveTo>
                    <a:lnTo>
                      <a:pt x="4395" y="9897"/>
                    </a:lnTo>
                    <a:lnTo>
                      <a:pt x="4395" y="10106"/>
                    </a:lnTo>
                    <a:lnTo>
                      <a:pt x="628" y="10106"/>
                    </a:lnTo>
                    <a:lnTo>
                      <a:pt x="628" y="9876"/>
                    </a:lnTo>
                    <a:cubicBezTo>
                      <a:pt x="628" y="9207"/>
                      <a:pt x="1047" y="8600"/>
                      <a:pt x="1654" y="8370"/>
                    </a:cubicBezTo>
                    <a:lnTo>
                      <a:pt x="3139" y="8181"/>
                    </a:lnTo>
                    <a:close/>
                    <a:moveTo>
                      <a:pt x="6278" y="8181"/>
                    </a:moveTo>
                    <a:lnTo>
                      <a:pt x="7763" y="8370"/>
                    </a:lnTo>
                    <a:cubicBezTo>
                      <a:pt x="8370" y="8600"/>
                      <a:pt x="8789" y="9207"/>
                      <a:pt x="8789" y="9876"/>
                    </a:cubicBezTo>
                    <a:lnTo>
                      <a:pt x="8789" y="10106"/>
                    </a:lnTo>
                    <a:lnTo>
                      <a:pt x="5022" y="10106"/>
                    </a:lnTo>
                    <a:lnTo>
                      <a:pt x="5022" y="9897"/>
                    </a:lnTo>
                    <a:lnTo>
                      <a:pt x="6278" y="8181"/>
                    </a:lnTo>
                    <a:close/>
                    <a:moveTo>
                      <a:pt x="1758" y="0"/>
                    </a:moveTo>
                    <a:lnTo>
                      <a:pt x="2281" y="1653"/>
                    </a:lnTo>
                    <a:cubicBezTo>
                      <a:pt x="1612" y="2302"/>
                      <a:pt x="1256" y="3160"/>
                      <a:pt x="1256" y="4164"/>
                    </a:cubicBezTo>
                    <a:lnTo>
                      <a:pt x="1256" y="5859"/>
                    </a:lnTo>
                    <a:cubicBezTo>
                      <a:pt x="1256" y="6047"/>
                      <a:pt x="1152" y="6214"/>
                      <a:pt x="984" y="6319"/>
                    </a:cubicBezTo>
                    <a:cubicBezTo>
                      <a:pt x="892" y="6377"/>
                      <a:pt x="794" y="6409"/>
                      <a:pt x="693" y="6409"/>
                    </a:cubicBezTo>
                    <a:cubicBezTo>
                      <a:pt x="610" y="6409"/>
                      <a:pt x="525" y="6387"/>
                      <a:pt x="440" y="6340"/>
                    </a:cubicBezTo>
                    <a:lnTo>
                      <a:pt x="1" y="6110"/>
                    </a:lnTo>
                    <a:lnTo>
                      <a:pt x="1" y="7344"/>
                    </a:lnTo>
                    <a:cubicBezTo>
                      <a:pt x="1" y="7763"/>
                      <a:pt x="210" y="8160"/>
                      <a:pt x="566" y="8370"/>
                    </a:cubicBezTo>
                    <a:cubicBezTo>
                      <a:pt x="210" y="8767"/>
                      <a:pt x="1" y="9311"/>
                      <a:pt x="1" y="9876"/>
                    </a:cubicBezTo>
                    <a:lnTo>
                      <a:pt x="1" y="10734"/>
                    </a:lnTo>
                    <a:lnTo>
                      <a:pt x="9416" y="10734"/>
                    </a:lnTo>
                    <a:lnTo>
                      <a:pt x="9416" y="9876"/>
                    </a:lnTo>
                    <a:cubicBezTo>
                      <a:pt x="9416" y="9311"/>
                      <a:pt x="9207" y="8767"/>
                      <a:pt x="8831" y="8370"/>
                    </a:cubicBezTo>
                    <a:cubicBezTo>
                      <a:pt x="9207" y="8160"/>
                      <a:pt x="9416" y="7763"/>
                      <a:pt x="9416" y="7344"/>
                    </a:cubicBezTo>
                    <a:lnTo>
                      <a:pt x="9416" y="6110"/>
                    </a:lnTo>
                    <a:lnTo>
                      <a:pt x="8956" y="6340"/>
                    </a:lnTo>
                    <a:cubicBezTo>
                      <a:pt x="8881" y="6387"/>
                      <a:pt x="8801" y="6409"/>
                      <a:pt x="8721" y="6409"/>
                    </a:cubicBezTo>
                    <a:cubicBezTo>
                      <a:pt x="8623" y="6409"/>
                      <a:pt x="8525" y="6377"/>
                      <a:pt x="8433" y="6319"/>
                    </a:cubicBezTo>
                    <a:cubicBezTo>
                      <a:pt x="8266" y="6214"/>
                      <a:pt x="8161" y="6047"/>
                      <a:pt x="8161" y="5859"/>
                    </a:cubicBezTo>
                    <a:lnTo>
                      <a:pt x="8161" y="4122"/>
                    </a:lnTo>
                    <a:cubicBezTo>
                      <a:pt x="8161" y="3222"/>
                      <a:pt x="7826" y="2364"/>
                      <a:pt x="7198" y="1716"/>
                    </a:cubicBezTo>
                    <a:lnTo>
                      <a:pt x="76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1" name="Google Shape;781;p43"/>
            <p:cNvGrpSpPr/>
            <p:nvPr/>
          </p:nvGrpSpPr>
          <p:grpSpPr>
            <a:xfrm>
              <a:off x="4319992" y="3198188"/>
              <a:ext cx="507720" cy="489404"/>
              <a:chOff x="1936232" y="3385616"/>
              <a:chExt cx="403561" cy="388972"/>
            </a:xfrm>
          </p:grpSpPr>
          <p:sp>
            <p:nvSpPr>
              <p:cNvPr id="782" name="Google Shape;782;p43"/>
              <p:cNvSpPr/>
              <p:nvPr/>
            </p:nvSpPr>
            <p:spPr>
              <a:xfrm>
                <a:off x="1936232" y="3620219"/>
                <a:ext cx="87226" cy="87251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256" extrusionOk="0">
                    <a:moveTo>
                      <a:pt x="628" y="1"/>
                    </a:moveTo>
                    <a:cubicBezTo>
                      <a:pt x="293" y="1"/>
                      <a:pt x="1" y="273"/>
                      <a:pt x="1" y="628"/>
                    </a:cubicBezTo>
                    <a:cubicBezTo>
                      <a:pt x="1" y="963"/>
                      <a:pt x="293" y="1256"/>
                      <a:pt x="628" y="1256"/>
                    </a:cubicBezTo>
                    <a:cubicBezTo>
                      <a:pt x="984" y="1256"/>
                      <a:pt x="1256" y="963"/>
                      <a:pt x="1256" y="628"/>
                    </a:cubicBezTo>
                    <a:cubicBezTo>
                      <a:pt x="1256" y="273"/>
                      <a:pt x="984" y="1"/>
                      <a:pt x="628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3"/>
              <p:cNvSpPr/>
              <p:nvPr/>
            </p:nvSpPr>
            <p:spPr>
              <a:xfrm>
                <a:off x="2108750" y="3432765"/>
                <a:ext cx="113949" cy="1136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926" extrusionOk="0">
                    <a:moveTo>
                      <a:pt x="0" y="0"/>
                    </a:moveTo>
                    <a:lnTo>
                      <a:pt x="0" y="1925"/>
                    </a:lnTo>
                    <a:lnTo>
                      <a:pt x="1883" y="1925"/>
                    </a:lnTo>
                    <a:lnTo>
                      <a:pt x="1883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3"/>
              <p:cNvSpPr/>
              <p:nvPr/>
            </p:nvSpPr>
            <p:spPr>
              <a:xfrm>
                <a:off x="1950095" y="3385616"/>
                <a:ext cx="389698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4" h="10714" extrusionOk="0">
                    <a:moveTo>
                      <a:pt x="8202" y="628"/>
                    </a:moveTo>
                    <a:lnTo>
                      <a:pt x="8202" y="2532"/>
                    </a:lnTo>
                    <a:lnTo>
                      <a:pt x="6319" y="2532"/>
                    </a:lnTo>
                    <a:lnTo>
                      <a:pt x="6319" y="628"/>
                    </a:lnTo>
                    <a:close/>
                    <a:moveTo>
                      <a:pt x="1883" y="6298"/>
                    </a:moveTo>
                    <a:cubicBezTo>
                      <a:pt x="2239" y="6298"/>
                      <a:pt x="2511" y="6591"/>
                      <a:pt x="2511" y="6926"/>
                    </a:cubicBezTo>
                    <a:cubicBezTo>
                      <a:pt x="2511" y="7282"/>
                      <a:pt x="2239" y="7554"/>
                      <a:pt x="1883" y="7554"/>
                    </a:cubicBezTo>
                    <a:cubicBezTo>
                      <a:pt x="1548" y="7554"/>
                      <a:pt x="1256" y="7282"/>
                      <a:pt x="1256" y="6926"/>
                    </a:cubicBezTo>
                    <a:cubicBezTo>
                      <a:pt x="1256" y="6591"/>
                      <a:pt x="1548" y="6298"/>
                      <a:pt x="1883" y="6298"/>
                    </a:cubicBezTo>
                    <a:close/>
                    <a:moveTo>
                      <a:pt x="9165" y="6298"/>
                    </a:moveTo>
                    <a:cubicBezTo>
                      <a:pt x="9688" y="6298"/>
                      <a:pt x="10106" y="6717"/>
                      <a:pt x="10106" y="7240"/>
                    </a:cubicBezTo>
                    <a:lnTo>
                      <a:pt x="10106" y="7554"/>
                    </a:lnTo>
                    <a:lnTo>
                      <a:pt x="3787" y="7554"/>
                    </a:lnTo>
                    <a:lnTo>
                      <a:pt x="3787" y="6298"/>
                    </a:lnTo>
                    <a:close/>
                    <a:moveTo>
                      <a:pt x="10106" y="8182"/>
                    </a:moveTo>
                    <a:lnTo>
                      <a:pt x="10106" y="8809"/>
                    </a:lnTo>
                    <a:lnTo>
                      <a:pt x="628" y="8809"/>
                    </a:lnTo>
                    <a:lnTo>
                      <a:pt x="628" y="8182"/>
                    </a:lnTo>
                    <a:close/>
                    <a:moveTo>
                      <a:pt x="5691" y="0"/>
                    </a:moveTo>
                    <a:lnTo>
                      <a:pt x="5691" y="3160"/>
                    </a:lnTo>
                    <a:lnTo>
                      <a:pt x="6947" y="3160"/>
                    </a:lnTo>
                    <a:lnTo>
                      <a:pt x="6947" y="4101"/>
                    </a:lnTo>
                    <a:cubicBezTo>
                      <a:pt x="6947" y="4269"/>
                      <a:pt x="6800" y="4415"/>
                      <a:pt x="6633" y="4415"/>
                    </a:cubicBezTo>
                    <a:lnTo>
                      <a:pt x="4101" y="4415"/>
                    </a:lnTo>
                    <a:cubicBezTo>
                      <a:pt x="3578" y="4415"/>
                      <a:pt x="3160" y="4855"/>
                      <a:pt x="3160" y="5357"/>
                    </a:cubicBezTo>
                    <a:lnTo>
                      <a:pt x="3160" y="7554"/>
                    </a:lnTo>
                    <a:lnTo>
                      <a:pt x="2971" y="7554"/>
                    </a:lnTo>
                    <a:cubicBezTo>
                      <a:pt x="3097" y="7366"/>
                      <a:pt x="3160" y="7156"/>
                      <a:pt x="3160" y="6926"/>
                    </a:cubicBezTo>
                    <a:cubicBezTo>
                      <a:pt x="3160" y="6236"/>
                      <a:pt x="2595" y="5671"/>
                      <a:pt x="1883" y="5671"/>
                    </a:cubicBezTo>
                    <a:cubicBezTo>
                      <a:pt x="1193" y="5671"/>
                      <a:pt x="628" y="6236"/>
                      <a:pt x="628" y="6926"/>
                    </a:cubicBezTo>
                    <a:cubicBezTo>
                      <a:pt x="628" y="7156"/>
                      <a:pt x="691" y="7387"/>
                      <a:pt x="795" y="7554"/>
                    </a:cubicBezTo>
                    <a:lnTo>
                      <a:pt x="628" y="7554"/>
                    </a:lnTo>
                    <a:lnTo>
                      <a:pt x="628" y="3788"/>
                    </a:lnTo>
                    <a:lnTo>
                      <a:pt x="0" y="3788"/>
                    </a:lnTo>
                    <a:lnTo>
                      <a:pt x="0" y="10713"/>
                    </a:lnTo>
                    <a:lnTo>
                      <a:pt x="628" y="10713"/>
                    </a:lnTo>
                    <a:lnTo>
                      <a:pt x="628" y="9437"/>
                    </a:lnTo>
                    <a:lnTo>
                      <a:pt x="10106" y="9437"/>
                    </a:lnTo>
                    <a:lnTo>
                      <a:pt x="10106" y="10713"/>
                    </a:lnTo>
                    <a:lnTo>
                      <a:pt x="10734" y="10713"/>
                    </a:lnTo>
                    <a:lnTo>
                      <a:pt x="10734" y="7240"/>
                    </a:lnTo>
                    <a:cubicBezTo>
                      <a:pt x="10734" y="6382"/>
                      <a:pt x="10023" y="5671"/>
                      <a:pt x="9165" y="5671"/>
                    </a:cubicBezTo>
                    <a:lnTo>
                      <a:pt x="3787" y="5671"/>
                    </a:lnTo>
                    <a:lnTo>
                      <a:pt x="3787" y="5357"/>
                    </a:lnTo>
                    <a:cubicBezTo>
                      <a:pt x="3787" y="5190"/>
                      <a:pt x="3913" y="5043"/>
                      <a:pt x="4101" y="5043"/>
                    </a:cubicBezTo>
                    <a:lnTo>
                      <a:pt x="6633" y="5043"/>
                    </a:lnTo>
                    <a:cubicBezTo>
                      <a:pt x="7135" y="5043"/>
                      <a:pt x="7574" y="4625"/>
                      <a:pt x="7574" y="4101"/>
                    </a:cubicBezTo>
                    <a:lnTo>
                      <a:pt x="7574" y="3160"/>
                    </a:lnTo>
                    <a:lnTo>
                      <a:pt x="8830" y="3160"/>
                    </a:lnTo>
                    <a:lnTo>
                      <a:pt x="88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785;p43"/>
            <p:cNvGrpSpPr/>
            <p:nvPr/>
          </p:nvGrpSpPr>
          <p:grpSpPr>
            <a:xfrm>
              <a:off x="5318486" y="3231032"/>
              <a:ext cx="470162" cy="423402"/>
              <a:chOff x="4009262" y="1648300"/>
              <a:chExt cx="443131" cy="399059"/>
            </a:xfrm>
          </p:grpSpPr>
          <p:sp>
            <p:nvSpPr>
              <p:cNvPr id="786" name="Google Shape;786;p43"/>
              <p:cNvSpPr/>
              <p:nvPr/>
            </p:nvSpPr>
            <p:spPr>
              <a:xfrm>
                <a:off x="4009262" y="1694112"/>
                <a:ext cx="400372" cy="353248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9730" extrusionOk="0">
                    <a:moveTo>
                      <a:pt x="3901" y="0"/>
                    </a:moveTo>
                    <a:cubicBezTo>
                      <a:pt x="3773" y="0"/>
                      <a:pt x="3645" y="7"/>
                      <a:pt x="3516" y="21"/>
                    </a:cubicBezTo>
                    <a:cubicBezTo>
                      <a:pt x="2679" y="126"/>
                      <a:pt x="1905" y="523"/>
                      <a:pt x="1319" y="1151"/>
                    </a:cubicBezTo>
                    <a:lnTo>
                      <a:pt x="1068" y="1444"/>
                    </a:lnTo>
                    <a:cubicBezTo>
                      <a:pt x="0" y="2637"/>
                      <a:pt x="42" y="4478"/>
                      <a:pt x="1193" y="5629"/>
                    </a:cubicBezTo>
                    <a:lnTo>
                      <a:pt x="2344" y="6800"/>
                    </a:lnTo>
                    <a:cubicBezTo>
                      <a:pt x="2511" y="6947"/>
                      <a:pt x="2721" y="7051"/>
                      <a:pt x="2972" y="7072"/>
                    </a:cubicBezTo>
                    <a:cubicBezTo>
                      <a:pt x="2972" y="7302"/>
                      <a:pt x="3076" y="7512"/>
                      <a:pt x="3244" y="7679"/>
                    </a:cubicBezTo>
                    <a:cubicBezTo>
                      <a:pt x="3411" y="7846"/>
                      <a:pt x="3620" y="7951"/>
                      <a:pt x="3850" y="7951"/>
                    </a:cubicBezTo>
                    <a:cubicBezTo>
                      <a:pt x="3871" y="8181"/>
                      <a:pt x="3955" y="8411"/>
                      <a:pt x="4122" y="8579"/>
                    </a:cubicBezTo>
                    <a:cubicBezTo>
                      <a:pt x="4290" y="8746"/>
                      <a:pt x="4520" y="8830"/>
                      <a:pt x="4750" y="8851"/>
                    </a:cubicBezTo>
                    <a:cubicBezTo>
                      <a:pt x="4750" y="9081"/>
                      <a:pt x="4855" y="9290"/>
                      <a:pt x="5022" y="9458"/>
                    </a:cubicBezTo>
                    <a:cubicBezTo>
                      <a:pt x="5190" y="9646"/>
                      <a:pt x="5441" y="9730"/>
                      <a:pt x="5692" y="9730"/>
                    </a:cubicBezTo>
                    <a:cubicBezTo>
                      <a:pt x="5922" y="9730"/>
                      <a:pt x="6173" y="9646"/>
                      <a:pt x="6340" y="9458"/>
                    </a:cubicBezTo>
                    <a:lnTo>
                      <a:pt x="7240" y="8579"/>
                    </a:lnTo>
                    <a:cubicBezTo>
                      <a:pt x="7407" y="8411"/>
                      <a:pt x="7491" y="8181"/>
                      <a:pt x="7512" y="7951"/>
                    </a:cubicBezTo>
                    <a:cubicBezTo>
                      <a:pt x="7742" y="7951"/>
                      <a:pt x="7951" y="7846"/>
                      <a:pt x="8119" y="7679"/>
                    </a:cubicBezTo>
                    <a:cubicBezTo>
                      <a:pt x="8286" y="7512"/>
                      <a:pt x="8391" y="7302"/>
                      <a:pt x="8412" y="7072"/>
                    </a:cubicBezTo>
                    <a:cubicBezTo>
                      <a:pt x="8621" y="7051"/>
                      <a:pt x="8851" y="6968"/>
                      <a:pt x="9019" y="6800"/>
                    </a:cubicBezTo>
                    <a:cubicBezTo>
                      <a:pt x="9186" y="6633"/>
                      <a:pt x="9270" y="6403"/>
                      <a:pt x="9291" y="6173"/>
                    </a:cubicBezTo>
                    <a:cubicBezTo>
                      <a:pt x="9521" y="6173"/>
                      <a:pt x="9730" y="6068"/>
                      <a:pt x="9897" y="5901"/>
                    </a:cubicBezTo>
                    <a:lnTo>
                      <a:pt x="10065" y="5754"/>
                    </a:lnTo>
                    <a:cubicBezTo>
                      <a:pt x="10672" y="5126"/>
                      <a:pt x="11027" y="4310"/>
                      <a:pt x="11027" y="3473"/>
                    </a:cubicBezTo>
                    <a:cubicBezTo>
                      <a:pt x="11027" y="2616"/>
                      <a:pt x="10672" y="1820"/>
                      <a:pt x="10065" y="1193"/>
                    </a:cubicBezTo>
                    <a:lnTo>
                      <a:pt x="9667" y="795"/>
                    </a:lnTo>
                    <a:lnTo>
                      <a:pt x="9646" y="795"/>
                    </a:lnTo>
                    <a:cubicBezTo>
                      <a:pt x="9044" y="287"/>
                      <a:pt x="8289" y="33"/>
                      <a:pt x="7503" y="33"/>
                    </a:cubicBezTo>
                    <a:cubicBezTo>
                      <a:pt x="7416" y="33"/>
                      <a:pt x="7328" y="36"/>
                      <a:pt x="7240" y="42"/>
                    </a:cubicBezTo>
                    <a:cubicBezTo>
                      <a:pt x="6696" y="84"/>
                      <a:pt x="6173" y="251"/>
                      <a:pt x="5713" y="523"/>
                    </a:cubicBezTo>
                    <a:cubicBezTo>
                      <a:pt x="5155" y="174"/>
                      <a:pt x="4539" y="0"/>
                      <a:pt x="3901" y="0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3"/>
              <p:cNvSpPr/>
              <p:nvPr/>
            </p:nvSpPr>
            <p:spPr>
              <a:xfrm>
                <a:off x="4197187" y="1672762"/>
                <a:ext cx="239323" cy="148487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4090" extrusionOk="0">
                    <a:moveTo>
                      <a:pt x="3476" y="1"/>
                    </a:moveTo>
                    <a:cubicBezTo>
                      <a:pt x="2709" y="1"/>
                      <a:pt x="1929" y="308"/>
                      <a:pt x="1340" y="909"/>
                    </a:cubicBezTo>
                    <a:lnTo>
                      <a:pt x="147" y="2101"/>
                    </a:lnTo>
                    <a:cubicBezTo>
                      <a:pt x="0" y="2248"/>
                      <a:pt x="0" y="2478"/>
                      <a:pt x="147" y="2624"/>
                    </a:cubicBezTo>
                    <a:cubicBezTo>
                      <a:pt x="218" y="2696"/>
                      <a:pt x="310" y="2733"/>
                      <a:pt x="406" y="2733"/>
                    </a:cubicBezTo>
                    <a:cubicBezTo>
                      <a:pt x="480" y="2733"/>
                      <a:pt x="556" y="2712"/>
                      <a:pt x="628" y="2666"/>
                    </a:cubicBezTo>
                    <a:lnTo>
                      <a:pt x="2323" y="1536"/>
                    </a:lnTo>
                    <a:cubicBezTo>
                      <a:pt x="2491" y="1421"/>
                      <a:pt x="2686" y="1366"/>
                      <a:pt x="2881" y="1366"/>
                    </a:cubicBezTo>
                    <a:cubicBezTo>
                      <a:pt x="3147" y="1366"/>
                      <a:pt x="3415" y="1469"/>
                      <a:pt x="3620" y="1662"/>
                    </a:cubicBezTo>
                    <a:cubicBezTo>
                      <a:pt x="3705" y="1747"/>
                      <a:pt x="3825" y="1804"/>
                      <a:pt x="3944" y="1804"/>
                    </a:cubicBezTo>
                    <a:cubicBezTo>
                      <a:pt x="4030" y="1804"/>
                      <a:pt x="4115" y="1774"/>
                      <a:pt x="4185" y="1704"/>
                    </a:cubicBezTo>
                    <a:lnTo>
                      <a:pt x="4541" y="1327"/>
                    </a:lnTo>
                    <a:lnTo>
                      <a:pt x="5001" y="1767"/>
                    </a:lnTo>
                    <a:lnTo>
                      <a:pt x="4625" y="2143"/>
                    </a:lnTo>
                    <a:cubicBezTo>
                      <a:pt x="4520" y="2227"/>
                      <a:pt x="4415" y="2311"/>
                      <a:pt x="4311" y="2352"/>
                    </a:cubicBezTo>
                    <a:lnTo>
                      <a:pt x="5880" y="3922"/>
                    </a:lnTo>
                    <a:cubicBezTo>
                      <a:pt x="5922" y="3964"/>
                      <a:pt x="5964" y="4026"/>
                      <a:pt x="6006" y="4089"/>
                    </a:cubicBezTo>
                    <a:cubicBezTo>
                      <a:pt x="6591" y="3106"/>
                      <a:pt x="6445" y="1850"/>
                      <a:pt x="5587" y="971"/>
                    </a:cubicBezTo>
                    <a:lnTo>
                      <a:pt x="5210" y="616"/>
                    </a:lnTo>
                    <a:cubicBezTo>
                      <a:pt x="4714" y="203"/>
                      <a:pt x="4099" y="1"/>
                      <a:pt x="34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3"/>
              <p:cNvSpPr/>
              <p:nvPr/>
            </p:nvSpPr>
            <p:spPr>
              <a:xfrm>
                <a:off x="4144273" y="1824986"/>
                <a:ext cx="62228" cy="59803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529" extrusionOk="0">
                    <a:moveTo>
                      <a:pt x="1235" y="1"/>
                    </a:moveTo>
                    <a:cubicBezTo>
                      <a:pt x="1151" y="1"/>
                      <a:pt x="1067" y="32"/>
                      <a:pt x="1005" y="95"/>
                    </a:cubicBezTo>
                    <a:lnTo>
                      <a:pt x="126" y="974"/>
                    </a:lnTo>
                    <a:cubicBezTo>
                      <a:pt x="0" y="1099"/>
                      <a:pt x="0" y="1309"/>
                      <a:pt x="126" y="1434"/>
                    </a:cubicBezTo>
                    <a:cubicBezTo>
                      <a:pt x="189" y="1497"/>
                      <a:pt x="267" y="1528"/>
                      <a:pt x="346" y="1528"/>
                    </a:cubicBezTo>
                    <a:cubicBezTo>
                      <a:pt x="424" y="1528"/>
                      <a:pt x="503" y="1497"/>
                      <a:pt x="565" y="1434"/>
                    </a:cubicBezTo>
                    <a:lnTo>
                      <a:pt x="1465" y="535"/>
                    </a:lnTo>
                    <a:cubicBezTo>
                      <a:pt x="1591" y="409"/>
                      <a:pt x="1591" y="221"/>
                      <a:pt x="1465" y="95"/>
                    </a:cubicBezTo>
                    <a:cubicBezTo>
                      <a:pt x="1402" y="32"/>
                      <a:pt x="1319" y="1"/>
                      <a:pt x="12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3"/>
              <p:cNvSpPr/>
              <p:nvPr/>
            </p:nvSpPr>
            <p:spPr>
              <a:xfrm>
                <a:off x="4178741" y="1856604"/>
                <a:ext cx="61407" cy="59803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529" extrusionOk="0">
                    <a:moveTo>
                      <a:pt x="1224" y="1"/>
                    </a:moveTo>
                    <a:cubicBezTo>
                      <a:pt x="1146" y="1"/>
                      <a:pt x="1067" y="32"/>
                      <a:pt x="1004" y="95"/>
                    </a:cubicBezTo>
                    <a:lnTo>
                      <a:pt x="105" y="995"/>
                    </a:lnTo>
                    <a:cubicBezTo>
                      <a:pt x="0" y="1120"/>
                      <a:pt x="0" y="1308"/>
                      <a:pt x="105" y="1434"/>
                    </a:cubicBezTo>
                    <a:cubicBezTo>
                      <a:pt x="167" y="1497"/>
                      <a:pt x="251" y="1528"/>
                      <a:pt x="335" y="1528"/>
                    </a:cubicBezTo>
                    <a:cubicBezTo>
                      <a:pt x="419" y="1528"/>
                      <a:pt x="502" y="1497"/>
                      <a:pt x="565" y="1434"/>
                    </a:cubicBezTo>
                    <a:lnTo>
                      <a:pt x="1444" y="555"/>
                    </a:lnTo>
                    <a:cubicBezTo>
                      <a:pt x="1569" y="430"/>
                      <a:pt x="1569" y="220"/>
                      <a:pt x="1444" y="95"/>
                    </a:cubicBezTo>
                    <a:cubicBezTo>
                      <a:pt x="1381" y="32"/>
                      <a:pt x="1303" y="1"/>
                      <a:pt x="12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3"/>
              <p:cNvSpPr/>
              <p:nvPr/>
            </p:nvSpPr>
            <p:spPr>
              <a:xfrm>
                <a:off x="4209777" y="1888106"/>
                <a:ext cx="61446" cy="59177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513" extrusionOk="0">
                    <a:moveTo>
                      <a:pt x="1235" y="0"/>
                    </a:moveTo>
                    <a:cubicBezTo>
                      <a:pt x="1152" y="0"/>
                      <a:pt x="1068" y="32"/>
                      <a:pt x="1005" y="95"/>
                    </a:cubicBezTo>
                    <a:lnTo>
                      <a:pt x="126" y="973"/>
                    </a:lnTo>
                    <a:cubicBezTo>
                      <a:pt x="1" y="1099"/>
                      <a:pt x="1" y="1308"/>
                      <a:pt x="126" y="1434"/>
                    </a:cubicBezTo>
                    <a:cubicBezTo>
                      <a:pt x="189" y="1486"/>
                      <a:pt x="268" y="1512"/>
                      <a:pt x="346" y="1512"/>
                    </a:cubicBezTo>
                    <a:cubicBezTo>
                      <a:pt x="425" y="1512"/>
                      <a:pt x="503" y="1486"/>
                      <a:pt x="566" y="1434"/>
                    </a:cubicBezTo>
                    <a:lnTo>
                      <a:pt x="1466" y="534"/>
                    </a:lnTo>
                    <a:cubicBezTo>
                      <a:pt x="1570" y="408"/>
                      <a:pt x="1570" y="220"/>
                      <a:pt x="1466" y="95"/>
                    </a:cubicBezTo>
                    <a:cubicBezTo>
                      <a:pt x="1403" y="32"/>
                      <a:pt x="1319" y="0"/>
                      <a:pt x="1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3"/>
              <p:cNvSpPr/>
              <p:nvPr/>
            </p:nvSpPr>
            <p:spPr>
              <a:xfrm>
                <a:off x="4244170" y="1922485"/>
                <a:ext cx="61407" cy="59764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528" extrusionOk="0">
                    <a:moveTo>
                      <a:pt x="1225" y="0"/>
                    </a:moveTo>
                    <a:cubicBezTo>
                      <a:pt x="1146" y="0"/>
                      <a:pt x="1068" y="32"/>
                      <a:pt x="1005" y="94"/>
                    </a:cubicBezTo>
                    <a:lnTo>
                      <a:pt x="105" y="994"/>
                    </a:lnTo>
                    <a:cubicBezTo>
                      <a:pt x="1" y="1120"/>
                      <a:pt x="1" y="1308"/>
                      <a:pt x="105" y="1434"/>
                    </a:cubicBezTo>
                    <a:cubicBezTo>
                      <a:pt x="168" y="1496"/>
                      <a:pt x="252" y="1528"/>
                      <a:pt x="335" y="1528"/>
                    </a:cubicBezTo>
                    <a:cubicBezTo>
                      <a:pt x="419" y="1528"/>
                      <a:pt x="503" y="1496"/>
                      <a:pt x="566" y="1434"/>
                    </a:cubicBezTo>
                    <a:lnTo>
                      <a:pt x="1444" y="555"/>
                    </a:lnTo>
                    <a:cubicBezTo>
                      <a:pt x="1570" y="429"/>
                      <a:pt x="1570" y="220"/>
                      <a:pt x="1444" y="94"/>
                    </a:cubicBezTo>
                    <a:cubicBezTo>
                      <a:pt x="1382" y="32"/>
                      <a:pt x="1303" y="0"/>
                      <a:pt x="1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3"/>
              <p:cNvSpPr/>
              <p:nvPr/>
            </p:nvSpPr>
            <p:spPr>
              <a:xfrm>
                <a:off x="4051295" y="1648300"/>
                <a:ext cx="401098" cy="353248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9730" extrusionOk="0">
                    <a:moveTo>
                      <a:pt x="7519" y="656"/>
                    </a:moveTo>
                    <a:cubicBezTo>
                      <a:pt x="8140" y="656"/>
                      <a:pt x="8753" y="853"/>
                      <a:pt x="9248" y="1256"/>
                    </a:cubicBezTo>
                    <a:lnTo>
                      <a:pt x="9625" y="1632"/>
                    </a:lnTo>
                    <a:cubicBezTo>
                      <a:pt x="10483" y="2511"/>
                      <a:pt x="10629" y="3745"/>
                      <a:pt x="10044" y="4750"/>
                    </a:cubicBezTo>
                    <a:cubicBezTo>
                      <a:pt x="10023" y="4687"/>
                      <a:pt x="9960" y="4624"/>
                      <a:pt x="9918" y="4562"/>
                    </a:cubicBezTo>
                    <a:lnTo>
                      <a:pt x="8349" y="3013"/>
                    </a:lnTo>
                    <a:cubicBezTo>
                      <a:pt x="8474" y="2971"/>
                      <a:pt x="8579" y="2888"/>
                      <a:pt x="8663" y="2804"/>
                    </a:cubicBezTo>
                    <a:lnTo>
                      <a:pt x="9039" y="2427"/>
                    </a:lnTo>
                    <a:lnTo>
                      <a:pt x="8600" y="1988"/>
                    </a:lnTo>
                    <a:lnTo>
                      <a:pt x="8223" y="2365"/>
                    </a:lnTo>
                    <a:cubicBezTo>
                      <a:pt x="8158" y="2430"/>
                      <a:pt x="8080" y="2457"/>
                      <a:pt x="8000" y="2457"/>
                    </a:cubicBezTo>
                    <a:cubicBezTo>
                      <a:pt x="7876" y="2457"/>
                      <a:pt x="7747" y="2391"/>
                      <a:pt x="7658" y="2302"/>
                    </a:cubicBezTo>
                    <a:cubicBezTo>
                      <a:pt x="7459" y="2114"/>
                      <a:pt x="7201" y="2019"/>
                      <a:pt x="6942" y="2019"/>
                    </a:cubicBezTo>
                    <a:cubicBezTo>
                      <a:pt x="6739" y="2019"/>
                      <a:pt x="6536" y="2078"/>
                      <a:pt x="6361" y="2197"/>
                    </a:cubicBezTo>
                    <a:lnTo>
                      <a:pt x="4666" y="3327"/>
                    </a:lnTo>
                    <a:cubicBezTo>
                      <a:pt x="4594" y="3372"/>
                      <a:pt x="4518" y="3394"/>
                      <a:pt x="4444" y="3394"/>
                    </a:cubicBezTo>
                    <a:cubicBezTo>
                      <a:pt x="4348" y="3394"/>
                      <a:pt x="4256" y="3356"/>
                      <a:pt x="4185" y="3285"/>
                    </a:cubicBezTo>
                    <a:cubicBezTo>
                      <a:pt x="4038" y="3139"/>
                      <a:pt x="4038" y="2888"/>
                      <a:pt x="4185" y="2741"/>
                    </a:cubicBezTo>
                    <a:lnTo>
                      <a:pt x="5378" y="1549"/>
                    </a:lnTo>
                    <a:cubicBezTo>
                      <a:pt x="5968" y="958"/>
                      <a:pt x="6750" y="656"/>
                      <a:pt x="7519" y="656"/>
                    </a:cubicBezTo>
                    <a:close/>
                    <a:moveTo>
                      <a:pt x="3916" y="4928"/>
                    </a:moveTo>
                    <a:cubicBezTo>
                      <a:pt x="3997" y="4928"/>
                      <a:pt x="4080" y="4959"/>
                      <a:pt x="4143" y="5022"/>
                    </a:cubicBezTo>
                    <a:cubicBezTo>
                      <a:pt x="4269" y="5147"/>
                      <a:pt x="4269" y="5336"/>
                      <a:pt x="4143" y="5461"/>
                    </a:cubicBezTo>
                    <a:lnTo>
                      <a:pt x="3243" y="6340"/>
                    </a:lnTo>
                    <a:cubicBezTo>
                      <a:pt x="3181" y="6403"/>
                      <a:pt x="3102" y="6434"/>
                      <a:pt x="3024" y="6434"/>
                    </a:cubicBezTo>
                    <a:cubicBezTo>
                      <a:pt x="2945" y="6434"/>
                      <a:pt x="2867" y="6403"/>
                      <a:pt x="2804" y="6340"/>
                    </a:cubicBezTo>
                    <a:cubicBezTo>
                      <a:pt x="2678" y="6214"/>
                      <a:pt x="2678" y="6026"/>
                      <a:pt x="2804" y="5901"/>
                    </a:cubicBezTo>
                    <a:lnTo>
                      <a:pt x="3704" y="5022"/>
                    </a:lnTo>
                    <a:cubicBezTo>
                      <a:pt x="3756" y="4959"/>
                      <a:pt x="3834" y="4928"/>
                      <a:pt x="3916" y="4928"/>
                    </a:cubicBezTo>
                    <a:close/>
                    <a:moveTo>
                      <a:pt x="4802" y="5806"/>
                    </a:moveTo>
                    <a:cubicBezTo>
                      <a:pt x="4881" y="5806"/>
                      <a:pt x="4959" y="5838"/>
                      <a:pt x="5022" y="5901"/>
                    </a:cubicBezTo>
                    <a:cubicBezTo>
                      <a:pt x="5147" y="6026"/>
                      <a:pt x="5147" y="6214"/>
                      <a:pt x="5022" y="6340"/>
                    </a:cubicBezTo>
                    <a:lnTo>
                      <a:pt x="4143" y="7240"/>
                    </a:lnTo>
                    <a:cubicBezTo>
                      <a:pt x="4080" y="7303"/>
                      <a:pt x="3997" y="7334"/>
                      <a:pt x="3913" y="7334"/>
                    </a:cubicBezTo>
                    <a:cubicBezTo>
                      <a:pt x="3829" y="7334"/>
                      <a:pt x="3745" y="7303"/>
                      <a:pt x="3683" y="7240"/>
                    </a:cubicBezTo>
                    <a:cubicBezTo>
                      <a:pt x="3578" y="7114"/>
                      <a:pt x="3578" y="6905"/>
                      <a:pt x="3683" y="6779"/>
                    </a:cubicBezTo>
                    <a:lnTo>
                      <a:pt x="4582" y="5901"/>
                    </a:lnTo>
                    <a:cubicBezTo>
                      <a:pt x="4645" y="5838"/>
                      <a:pt x="4724" y="5806"/>
                      <a:pt x="4802" y="5806"/>
                    </a:cubicBezTo>
                    <a:close/>
                    <a:moveTo>
                      <a:pt x="3907" y="637"/>
                    </a:moveTo>
                    <a:cubicBezTo>
                      <a:pt x="4328" y="637"/>
                      <a:pt x="4752" y="730"/>
                      <a:pt x="5147" y="921"/>
                    </a:cubicBezTo>
                    <a:cubicBezTo>
                      <a:pt x="5064" y="984"/>
                      <a:pt x="5001" y="1046"/>
                      <a:pt x="4917" y="1109"/>
                    </a:cubicBezTo>
                    <a:lnTo>
                      <a:pt x="3725" y="2302"/>
                    </a:lnTo>
                    <a:cubicBezTo>
                      <a:pt x="3348" y="2699"/>
                      <a:pt x="3348" y="3327"/>
                      <a:pt x="3725" y="3725"/>
                    </a:cubicBezTo>
                    <a:cubicBezTo>
                      <a:pt x="3930" y="3918"/>
                      <a:pt x="4191" y="4020"/>
                      <a:pt x="4451" y="4020"/>
                    </a:cubicBezTo>
                    <a:cubicBezTo>
                      <a:pt x="4642" y="4020"/>
                      <a:pt x="4833" y="3965"/>
                      <a:pt x="5001" y="3850"/>
                    </a:cubicBezTo>
                    <a:lnTo>
                      <a:pt x="6696" y="2720"/>
                    </a:lnTo>
                    <a:cubicBezTo>
                      <a:pt x="6768" y="2675"/>
                      <a:pt x="6848" y="2653"/>
                      <a:pt x="6928" y="2653"/>
                    </a:cubicBezTo>
                    <a:cubicBezTo>
                      <a:pt x="7032" y="2653"/>
                      <a:pt x="7136" y="2691"/>
                      <a:pt x="7219" y="2762"/>
                    </a:cubicBezTo>
                    <a:lnTo>
                      <a:pt x="9458" y="5022"/>
                    </a:lnTo>
                    <a:cubicBezTo>
                      <a:pt x="9583" y="5147"/>
                      <a:pt x="9583" y="5336"/>
                      <a:pt x="9479" y="5461"/>
                    </a:cubicBezTo>
                    <a:cubicBezTo>
                      <a:pt x="9416" y="5524"/>
                      <a:pt x="9332" y="5555"/>
                      <a:pt x="9248" y="5555"/>
                    </a:cubicBezTo>
                    <a:cubicBezTo>
                      <a:pt x="9165" y="5555"/>
                      <a:pt x="9081" y="5524"/>
                      <a:pt x="9018" y="5461"/>
                    </a:cubicBezTo>
                    <a:lnTo>
                      <a:pt x="7240" y="3683"/>
                    </a:lnTo>
                    <a:lnTo>
                      <a:pt x="6800" y="4122"/>
                    </a:lnTo>
                    <a:lnTo>
                      <a:pt x="8579" y="5901"/>
                    </a:lnTo>
                    <a:cubicBezTo>
                      <a:pt x="8704" y="6026"/>
                      <a:pt x="8704" y="6214"/>
                      <a:pt x="8579" y="6340"/>
                    </a:cubicBezTo>
                    <a:cubicBezTo>
                      <a:pt x="8516" y="6403"/>
                      <a:pt x="8438" y="6434"/>
                      <a:pt x="8359" y="6434"/>
                    </a:cubicBezTo>
                    <a:cubicBezTo>
                      <a:pt x="8281" y="6434"/>
                      <a:pt x="8202" y="6403"/>
                      <a:pt x="8139" y="6340"/>
                    </a:cubicBezTo>
                    <a:lnTo>
                      <a:pt x="6361" y="4562"/>
                    </a:lnTo>
                    <a:lnTo>
                      <a:pt x="5922" y="5022"/>
                    </a:lnTo>
                    <a:lnTo>
                      <a:pt x="7700" y="6800"/>
                    </a:lnTo>
                    <a:cubicBezTo>
                      <a:pt x="7805" y="6905"/>
                      <a:pt x="7805" y="7114"/>
                      <a:pt x="7700" y="7240"/>
                    </a:cubicBezTo>
                    <a:cubicBezTo>
                      <a:pt x="7637" y="7303"/>
                      <a:pt x="7554" y="7334"/>
                      <a:pt x="7470" y="7334"/>
                    </a:cubicBezTo>
                    <a:cubicBezTo>
                      <a:pt x="7386" y="7334"/>
                      <a:pt x="7303" y="7303"/>
                      <a:pt x="7240" y="7240"/>
                    </a:cubicBezTo>
                    <a:cubicBezTo>
                      <a:pt x="7072" y="7072"/>
                      <a:pt x="6863" y="6968"/>
                      <a:pt x="6633" y="6968"/>
                    </a:cubicBezTo>
                    <a:cubicBezTo>
                      <a:pt x="6612" y="6738"/>
                      <a:pt x="6528" y="6507"/>
                      <a:pt x="6361" y="6340"/>
                    </a:cubicBezTo>
                    <a:cubicBezTo>
                      <a:pt x="6194" y="6173"/>
                      <a:pt x="5984" y="6089"/>
                      <a:pt x="5733" y="6068"/>
                    </a:cubicBezTo>
                    <a:cubicBezTo>
                      <a:pt x="5733" y="5838"/>
                      <a:pt x="5629" y="5629"/>
                      <a:pt x="5461" y="5461"/>
                    </a:cubicBezTo>
                    <a:cubicBezTo>
                      <a:pt x="5294" y="5294"/>
                      <a:pt x="5085" y="5189"/>
                      <a:pt x="4854" y="5189"/>
                    </a:cubicBezTo>
                    <a:cubicBezTo>
                      <a:pt x="4834" y="4959"/>
                      <a:pt x="4750" y="4729"/>
                      <a:pt x="4582" y="4562"/>
                    </a:cubicBezTo>
                    <a:cubicBezTo>
                      <a:pt x="4394" y="4384"/>
                      <a:pt x="4154" y="4295"/>
                      <a:pt x="3913" y="4295"/>
                    </a:cubicBezTo>
                    <a:cubicBezTo>
                      <a:pt x="3672" y="4295"/>
                      <a:pt x="3432" y="4384"/>
                      <a:pt x="3243" y="4562"/>
                    </a:cubicBezTo>
                    <a:lnTo>
                      <a:pt x="2365" y="5461"/>
                    </a:lnTo>
                    <a:cubicBezTo>
                      <a:pt x="2281" y="5524"/>
                      <a:pt x="2218" y="5629"/>
                      <a:pt x="2176" y="5712"/>
                    </a:cubicBezTo>
                    <a:lnTo>
                      <a:pt x="1632" y="5189"/>
                    </a:lnTo>
                    <a:cubicBezTo>
                      <a:pt x="732" y="4269"/>
                      <a:pt x="691" y="2825"/>
                      <a:pt x="1549" y="1862"/>
                    </a:cubicBezTo>
                    <a:lnTo>
                      <a:pt x="1800" y="1569"/>
                    </a:lnTo>
                    <a:cubicBezTo>
                      <a:pt x="2357" y="958"/>
                      <a:pt x="3127" y="637"/>
                      <a:pt x="3907" y="637"/>
                    </a:cubicBezTo>
                    <a:close/>
                    <a:moveTo>
                      <a:pt x="5691" y="6701"/>
                    </a:moveTo>
                    <a:cubicBezTo>
                      <a:pt x="5775" y="6701"/>
                      <a:pt x="5859" y="6727"/>
                      <a:pt x="5922" y="6779"/>
                    </a:cubicBezTo>
                    <a:cubicBezTo>
                      <a:pt x="6026" y="6905"/>
                      <a:pt x="6026" y="7114"/>
                      <a:pt x="5922" y="7240"/>
                    </a:cubicBezTo>
                    <a:lnTo>
                      <a:pt x="5022" y="8119"/>
                    </a:lnTo>
                    <a:cubicBezTo>
                      <a:pt x="4959" y="8181"/>
                      <a:pt x="4881" y="8213"/>
                      <a:pt x="4802" y="8213"/>
                    </a:cubicBezTo>
                    <a:cubicBezTo>
                      <a:pt x="4724" y="8213"/>
                      <a:pt x="4645" y="8181"/>
                      <a:pt x="4582" y="8119"/>
                    </a:cubicBezTo>
                    <a:cubicBezTo>
                      <a:pt x="4457" y="7993"/>
                      <a:pt x="4457" y="7805"/>
                      <a:pt x="4582" y="7679"/>
                    </a:cubicBezTo>
                    <a:lnTo>
                      <a:pt x="5461" y="6779"/>
                    </a:lnTo>
                    <a:cubicBezTo>
                      <a:pt x="5524" y="6727"/>
                      <a:pt x="5608" y="6701"/>
                      <a:pt x="5691" y="6701"/>
                    </a:cubicBezTo>
                    <a:close/>
                    <a:moveTo>
                      <a:pt x="6581" y="7585"/>
                    </a:moveTo>
                    <a:cubicBezTo>
                      <a:pt x="6659" y="7585"/>
                      <a:pt x="6738" y="7616"/>
                      <a:pt x="6800" y="7679"/>
                    </a:cubicBezTo>
                    <a:cubicBezTo>
                      <a:pt x="6926" y="7805"/>
                      <a:pt x="6926" y="7993"/>
                      <a:pt x="6800" y="8119"/>
                    </a:cubicBezTo>
                    <a:lnTo>
                      <a:pt x="5922" y="9018"/>
                    </a:lnTo>
                    <a:cubicBezTo>
                      <a:pt x="5859" y="9081"/>
                      <a:pt x="5775" y="9112"/>
                      <a:pt x="5691" y="9112"/>
                    </a:cubicBezTo>
                    <a:cubicBezTo>
                      <a:pt x="5608" y="9112"/>
                      <a:pt x="5524" y="9081"/>
                      <a:pt x="5461" y="9018"/>
                    </a:cubicBezTo>
                    <a:cubicBezTo>
                      <a:pt x="5357" y="8893"/>
                      <a:pt x="5357" y="8683"/>
                      <a:pt x="5461" y="8558"/>
                    </a:cubicBezTo>
                    <a:lnTo>
                      <a:pt x="6361" y="7679"/>
                    </a:lnTo>
                    <a:cubicBezTo>
                      <a:pt x="6424" y="7616"/>
                      <a:pt x="6502" y="7585"/>
                      <a:pt x="6581" y="7585"/>
                    </a:cubicBezTo>
                    <a:close/>
                    <a:moveTo>
                      <a:pt x="3917" y="0"/>
                    </a:moveTo>
                    <a:cubicBezTo>
                      <a:pt x="3790" y="0"/>
                      <a:pt x="3663" y="7"/>
                      <a:pt x="3536" y="21"/>
                    </a:cubicBezTo>
                    <a:cubicBezTo>
                      <a:pt x="2678" y="126"/>
                      <a:pt x="1904" y="523"/>
                      <a:pt x="1339" y="1151"/>
                    </a:cubicBezTo>
                    <a:lnTo>
                      <a:pt x="1088" y="1444"/>
                    </a:lnTo>
                    <a:cubicBezTo>
                      <a:pt x="0" y="2637"/>
                      <a:pt x="63" y="4478"/>
                      <a:pt x="1214" y="5629"/>
                    </a:cubicBezTo>
                    <a:lnTo>
                      <a:pt x="2365" y="6779"/>
                    </a:lnTo>
                    <a:cubicBezTo>
                      <a:pt x="2532" y="6947"/>
                      <a:pt x="2741" y="7051"/>
                      <a:pt x="2971" y="7072"/>
                    </a:cubicBezTo>
                    <a:cubicBezTo>
                      <a:pt x="2992" y="7303"/>
                      <a:pt x="3097" y="7512"/>
                      <a:pt x="3243" y="7679"/>
                    </a:cubicBezTo>
                    <a:cubicBezTo>
                      <a:pt x="3411" y="7847"/>
                      <a:pt x="3641" y="7930"/>
                      <a:pt x="3871" y="7951"/>
                    </a:cubicBezTo>
                    <a:cubicBezTo>
                      <a:pt x="3871" y="8181"/>
                      <a:pt x="3976" y="8391"/>
                      <a:pt x="4143" y="8579"/>
                    </a:cubicBezTo>
                    <a:cubicBezTo>
                      <a:pt x="4310" y="8746"/>
                      <a:pt x="4541" y="8830"/>
                      <a:pt x="4750" y="8851"/>
                    </a:cubicBezTo>
                    <a:cubicBezTo>
                      <a:pt x="4771" y="9060"/>
                      <a:pt x="4854" y="9290"/>
                      <a:pt x="5022" y="9458"/>
                    </a:cubicBezTo>
                    <a:cubicBezTo>
                      <a:pt x="5210" y="9646"/>
                      <a:pt x="5461" y="9730"/>
                      <a:pt x="5691" y="9730"/>
                    </a:cubicBezTo>
                    <a:cubicBezTo>
                      <a:pt x="5942" y="9730"/>
                      <a:pt x="6173" y="9646"/>
                      <a:pt x="6361" y="9458"/>
                    </a:cubicBezTo>
                    <a:lnTo>
                      <a:pt x="7261" y="8579"/>
                    </a:lnTo>
                    <a:cubicBezTo>
                      <a:pt x="7428" y="8411"/>
                      <a:pt x="7512" y="8181"/>
                      <a:pt x="7533" y="7951"/>
                    </a:cubicBezTo>
                    <a:cubicBezTo>
                      <a:pt x="7742" y="7951"/>
                      <a:pt x="7972" y="7847"/>
                      <a:pt x="8139" y="7679"/>
                    </a:cubicBezTo>
                    <a:cubicBezTo>
                      <a:pt x="8307" y="7512"/>
                      <a:pt x="8411" y="7303"/>
                      <a:pt x="8411" y="7072"/>
                    </a:cubicBezTo>
                    <a:cubicBezTo>
                      <a:pt x="8642" y="7051"/>
                      <a:pt x="8872" y="6968"/>
                      <a:pt x="9039" y="6779"/>
                    </a:cubicBezTo>
                    <a:cubicBezTo>
                      <a:pt x="9207" y="6633"/>
                      <a:pt x="9290" y="6403"/>
                      <a:pt x="9311" y="6173"/>
                    </a:cubicBezTo>
                    <a:cubicBezTo>
                      <a:pt x="9520" y="6152"/>
                      <a:pt x="9751" y="6068"/>
                      <a:pt x="9918" y="5901"/>
                    </a:cubicBezTo>
                    <a:lnTo>
                      <a:pt x="10064" y="5754"/>
                    </a:lnTo>
                    <a:cubicBezTo>
                      <a:pt x="10692" y="5126"/>
                      <a:pt x="11048" y="4310"/>
                      <a:pt x="11048" y="3473"/>
                    </a:cubicBezTo>
                    <a:cubicBezTo>
                      <a:pt x="11027" y="2616"/>
                      <a:pt x="10692" y="1800"/>
                      <a:pt x="10064" y="1193"/>
                    </a:cubicBezTo>
                    <a:lnTo>
                      <a:pt x="9667" y="795"/>
                    </a:lnTo>
                    <a:cubicBezTo>
                      <a:pt x="9064" y="287"/>
                      <a:pt x="8309" y="33"/>
                      <a:pt x="7508" y="33"/>
                    </a:cubicBezTo>
                    <a:cubicBezTo>
                      <a:pt x="7419" y="33"/>
                      <a:pt x="7330" y="36"/>
                      <a:pt x="7240" y="42"/>
                    </a:cubicBezTo>
                    <a:cubicBezTo>
                      <a:pt x="6717" y="84"/>
                      <a:pt x="6194" y="251"/>
                      <a:pt x="5712" y="502"/>
                    </a:cubicBezTo>
                    <a:cubicBezTo>
                      <a:pt x="5173" y="172"/>
                      <a:pt x="4546" y="0"/>
                      <a:pt x="3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793;p43"/>
            <p:cNvGrpSpPr/>
            <p:nvPr/>
          </p:nvGrpSpPr>
          <p:grpSpPr>
            <a:xfrm>
              <a:off x="3336506" y="3211842"/>
              <a:ext cx="466859" cy="461601"/>
              <a:chOff x="3889298" y="3913474"/>
              <a:chExt cx="414176" cy="409511"/>
            </a:xfrm>
          </p:grpSpPr>
          <p:sp>
            <p:nvSpPr>
              <p:cNvPr id="794" name="Google Shape;794;p43"/>
              <p:cNvSpPr/>
              <p:nvPr/>
            </p:nvSpPr>
            <p:spPr>
              <a:xfrm rot="8100000" flipH="1">
                <a:off x="4084289" y="4165509"/>
                <a:ext cx="128976" cy="125582"/>
              </a:xfrm>
              <a:prstGeom prst="round2SameRect">
                <a:avLst>
                  <a:gd name="adj1" fmla="val 31201"/>
                  <a:gd name="adj2" fmla="val 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3"/>
              <p:cNvSpPr/>
              <p:nvPr/>
            </p:nvSpPr>
            <p:spPr>
              <a:xfrm flipH="1">
                <a:off x="3889298" y="3913474"/>
                <a:ext cx="414176" cy="409511"/>
              </a:xfrm>
              <a:custGeom>
                <a:avLst/>
                <a:gdLst/>
                <a:ahLst/>
                <a:cxnLst/>
                <a:rect l="l" t="t" r="r" b="b"/>
                <a:pathLst>
                  <a:path w="11973" h="11839" extrusionOk="0">
                    <a:moveTo>
                      <a:pt x="9322" y="655"/>
                    </a:moveTo>
                    <a:cubicBezTo>
                      <a:pt x="9413" y="655"/>
                      <a:pt x="9499" y="686"/>
                      <a:pt x="9547" y="749"/>
                    </a:cubicBezTo>
                    <a:lnTo>
                      <a:pt x="11027" y="2198"/>
                    </a:lnTo>
                    <a:cubicBezTo>
                      <a:pt x="11122" y="2324"/>
                      <a:pt x="11122" y="2545"/>
                      <a:pt x="11027" y="2671"/>
                    </a:cubicBezTo>
                    <a:cubicBezTo>
                      <a:pt x="10964" y="2718"/>
                      <a:pt x="10870" y="2742"/>
                      <a:pt x="10779" y="2742"/>
                    </a:cubicBezTo>
                    <a:cubicBezTo>
                      <a:pt x="10689" y="2742"/>
                      <a:pt x="10602" y="2718"/>
                      <a:pt x="10555" y="2671"/>
                    </a:cubicBezTo>
                    <a:lnTo>
                      <a:pt x="10303" y="2419"/>
                    </a:lnTo>
                    <a:lnTo>
                      <a:pt x="9074" y="1190"/>
                    </a:lnTo>
                    <a:cubicBezTo>
                      <a:pt x="8916" y="1096"/>
                      <a:pt x="8916" y="907"/>
                      <a:pt x="9074" y="749"/>
                    </a:cubicBezTo>
                    <a:cubicBezTo>
                      <a:pt x="9137" y="686"/>
                      <a:pt x="9232" y="655"/>
                      <a:pt x="9322" y="655"/>
                    </a:cubicBezTo>
                    <a:close/>
                    <a:moveTo>
                      <a:pt x="9106" y="2230"/>
                    </a:moveTo>
                    <a:lnTo>
                      <a:pt x="9547" y="2702"/>
                    </a:lnTo>
                    <a:lnTo>
                      <a:pt x="9011" y="3270"/>
                    </a:lnTo>
                    <a:lnTo>
                      <a:pt x="8538" y="2797"/>
                    </a:lnTo>
                    <a:lnTo>
                      <a:pt x="9106" y="2230"/>
                    </a:lnTo>
                    <a:close/>
                    <a:moveTo>
                      <a:pt x="6333" y="1694"/>
                    </a:moveTo>
                    <a:cubicBezTo>
                      <a:pt x="6396" y="1694"/>
                      <a:pt x="6522" y="1726"/>
                      <a:pt x="6554" y="1789"/>
                    </a:cubicBezTo>
                    <a:lnTo>
                      <a:pt x="8759" y="3994"/>
                    </a:lnTo>
                    <a:lnTo>
                      <a:pt x="9988" y="5223"/>
                    </a:lnTo>
                    <a:cubicBezTo>
                      <a:pt x="10082" y="5254"/>
                      <a:pt x="10114" y="5349"/>
                      <a:pt x="10114" y="5475"/>
                    </a:cubicBezTo>
                    <a:cubicBezTo>
                      <a:pt x="10114" y="5538"/>
                      <a:pt x="10082" y="5664"/>
                      <a:pt x="9988" y="5695"/>
                    </a:cubicBezTo>
                    <a:cubicBezTo>
                      <a:pt x="9925" y="5727"/>
                      <a:pt x="9830" y="5821"/>
                      <a:pt x="9767" y="5821"/>
                    </a:cubicBezTo>
                    <a:cubicBezTo>
                      <a:pt x="9673" y="5821"/>
                      <a:pt x="9547" y="5790"/>
                      <a:pt x="9515" y="5695"/>
                    </a:cubicBezTo>
                    <a:lnTo>
                      <a:pt x="6081" y="2261"/>
                    </a:lnTo>
                    <a:cubicBezTo>
                      <a:pt x="6018" y="2198"/>
                      <a:pt x="5987" y="2104"/>
                      <a:pt x="5987" y="2041"/>
                    </a:cubicBezTo>
                    <a:cubicBezTo>
                      <a:pt x="5987" y="1946"/>
                      <a:pt x="6018" y="1852"/>
                      <a:pt x="6081" y="1789"/>
                    </a:cubicBezTo>
                    <a:cubicBezTo>
                      <a:pt x="6176" y="1726"/>
                      <a:pt x="6239" y="1694"/>
                      <a:pt x="6333" y="1694"/>
                    </a:cubicBezTo>
                    <a:close/>
                    <a:moveTo>
                      <a:pt x="6333" y="3459"/>
                    </a:moveTo>
                    <a:lnTo>
                      <a:pt x="8286" y="5412"/>
                    </a:lnTo>
                    <a:lnTo>
                      <a:pt x="7782" y="5947"/>
                    </a:lnTo>
                    <a:lnTo>
                      <a:pt x="7026" y="5191"/>
                    </a:lnTo>
                    <a:cubicBezTo>
                      <a:pt x="6979" y="5128"/>
                      <a:pt x="6892" y="5097"/>
                      <a:pt x="6802" y="5097"/>
                    </a:cubicBezTo>
                    <a:cubicBezTo>
                      <a:pt x="6711" y="5097"/>
                      <a:pt x="6617" y="5128"/>
                      <a:pt x="6554" y="5191"/>
                    </a:cubicBezTo>
                    <a:cubicBezTo>
                      <a:pt x="6459" y="5317"/>
                      <a:pt x="6459" y="5538"/>
                      <a:pt x="6554" y="5664"/>
                    </a:cubicBezTo>
                    <a:lnTo>
                      <a:pt x="7310" y="6420"/>
                    </a:lnTo>
                    <a:lnTo>
                      <a:pt x="6837" y="6893"/>
                    </a:lnTo>
                    <a:lnTo>
                      <a:pt x="4884" y="4908"/>
                    </a:lnTo>
                    <a:lnTo>
                      <a:pt x="6333" y="3459"/>
                    </a:lnTo>
                    <a:close/>
                    <a:moveTo>
                      <a:pt x="4348" y="5506"/>
                    </a:moveTo>
                    <a:lnTo>
                      <a:pt x="6333" y="7460"/>
                    </a:lnTo>
                    <a:lnTo>
                      <a:pt x="5860" y="7932"/>
                    </a:lnTo>
                    <a:lnTo>
                      <a:pt x="5388" y="7460"/>
                    </a:lnTo>
                    <a:cubicBezTo>
                      <a:pt x="5325" y="7412"/>
                      <a:pt x="5238" y="7389"/>
                      <a:pt x="5152" y="7389"/>
                    </a:cubicBezTo>
                    <a:cubicBezTo>
                      <a:pt x="5065" y="7389"/>
                      <a:pt x="4978" y="7412"/>
                      <a:pt x="4915" y="7460"/>
                    </a:cubicBezTo>
                    <a:cubicBezTo>
                      <a:pt x="4789" y="7586"/>
                      <a:pt x="4789" y="7838"/>
                      <a:pt x="4915" y="7932"/>
                    </a:cubicBezTo>
                    <a:lnTo>
                      <a:pt x="5388" y="8405"/>
                    </a:lnTo>
                    <a:lnTo>
                      <a:pt x="5167" y="8657"/>
                    </a:lnTo>
                    <a:cubicBezTo>
                      <a:pt x="4915" y="8846"/>
                      <a:pt x="4632" y="8940"/>
                      <a:pt x="4360" y="8940"/>
                    </a:cubicBezTo>
                    <a:cubicBezTo>
                      <a:pt x="4088" y="8940"/>
                      <a:pt x="3828" y="8846"/>
                      <a:pt x="3624" y="8657"/>
                    </a:cubicBezTo>
                    <a:lnTo>
                      <a:pt x="3151" y="8184"/>
                    </a:lnTo>
                    <a:cubicBezTo>
                      <a:pt x="2742" y="7775"/>
                      <a:pt x="2742" y="7113"/>
                      <a:pt x="3151" y="6735"/>
                    </a:cubicBezTo>
                    <a:lnTo>
                      <a:pt x="4348" y="5506"/>
                    </a:lnTo>
                    <a:close/>
                    <a:moveTo>
                      <a:pt x="2678" y="8657"/>
                    </a:moveTo>
                    <a:lnTo>
                      <a:pt x="3151" y="9129"/>
                    </a:lnTo>
                    <a:lnTo>
                      <a:pt x="2899" y="9350"/>
                    </a:lnTo>
                    <a:cubicBezTo>
                      <a:pt x="2836" y="9413"/>
                      <a:pt x="2749" y="9444"/>
                      <a:pt x="2663" y="9444"/>
                    </a:cubicBezTo>
                    <a:cubicBezTo>
                      <a:pt x="2576" y="9444"/>
                      <a:pt x="2489" y="9413"/>
                      <a:pt x="2426" y="9350"/>
                    </a:cubicBezTo>
                    <a:cubicBezTo>
                      <a:pt x="2300" y="9255"/>
                      <a:pt x="2300" y="9003"/>
                      <a:pt x="2426" y="8877"/>
                    </a:cubicBezTo>
                    <a:lnTo>
                      <a:pt x="2678" y="8657"/>
                    </a:lnTo>
                    <a:close/>
                    <a:moveTo>
                      <a:pt x="9389" y="1"/>
                    </a:moveTo>
                    <a:cubicBezTo>
                      <a:pt x="9121" y="1"/>
                      <a:pt x="8853" y="103"/>
                      <a:pt x="8664" y="308"/>
                    </a:cubicBezTo>
                    <a:cubicBezTo>
                      <a:pt x="8255" y="686"/>
                      <a:pt x="8255" y="1379"/>
                      <a:pt x="8664" y="1757"/>
                    </a:cubicBezTo>
                    <a:lnTo>
                      <a:pt x="8097" y="2324"/>
                    </a:lnTo>
                    <a:lnTo>
                      <a:pt x="7121" y="1316"/>
                    </a:lnTo>
                    <a:cubicBezTo>
                      <a:pt x="6932" y="1127"/>
                      <a:pt x="6648" y="1001"/>
                      <a:pt x="6365" y="1001"/>
                    </a:cubicBezTo>
                    <a:cubicBezTo>
                      <a:pt x="6081" y="1001"/>
                      <a:pt x="5829" y="1127"/>
                      <a:pt x="5608" y="1316"/>
                    </a:cubicBezTo>
                    <a:cubicBezTo>
                      <a:pt x="5419" y="1537"/>
                      <a:pt x="5293" y="1789"/>
                      <a:pt x="5293" y="2072"/>
                    </a:cubicBezTo>
                    <a:cubicBezTo>
                      <a:pt x="5293" y="2356"/>
                      <a:pt x="5419" y="2639"/>
                      <a:pt x="5608" y="2828"/>
                    </a:cubicBezTo>
                    <a:lnTo>
                      <a:pt x="5860" y="3049"/>
                    </a:lnTo>
                    <a:lnTo>
                      <a:pt x="2678" y="6263"/>
                    </a:lnTo>
                    <a:cubicBezTo>
                      <a:pt x="2143" y="6767"/>
                      <a:pt x="2048" y="7460"/>
                      <a:pt x="2269" y="8090"/>
                    </a:cubicBezTo>
                    <a:lnTo>
                      <a:pt x="1922" y="8468"/>
                    </a:lnTo>
                    <a:cubicBezTo>
                      <a:pt x="1607" y="8783"/>
                      <a:pt x="1513" y="9255"/>
                      <a:pt x="1733" y="9634"/>
                    </a:cubicBezTo>
                    <a:lnTo>
                      <a:pt x="95" y="11240"/>
                    </a:lnTo>
                    <a:cubicBezTo>
                      <a:pt x="1" y="11366"/>
                      <a:pt x="1" y="11618"/>
                      <a:pt x="95" y="11713"/>
                    </a:cubicBezTo>
                    <a:cubicBezTo>
                      <a:pt x="190" y="11807"/>
                      <a:pt x="284" y="11839"/>
                      <a:pt x="347" y="11839"/>
                    </a:cubicBezTo>
                    <a:cubicBezTo>
                      <a:pt x="410" y="11839"/>
                      <a:pt x="536" y="11807"/>
                      <a:pt x="568" y="11713"/>
                    </a:cubicBezTo>
                    <a:lnTo>
                      <a:pt x="2206" y="10106"/>
                    </a:lnTo>
                    <a:cubicBezTo>
                      <a:pt x="2363" y="10201"/>
                      <a:pt x="2458" y="10232"/>
                      <a:pt x="2615" y="10232"/>
                    </a:cubicBezTo>
                    <a:cubicBezTo>
                      <a:pt x="2899" y="10232"/>
                      <a:pt x="3183" y="10106"/>
                      <a:pt x="3372" y="9917"/>
                    </a:cubicBezTo>
                    <a:lnTo>
                      <a:pt x="3718" y="9571"/>
                    </a:lnTo>
                    <a:cubicBezTo>
                      <a:pt x="3939" y="9634"/>
                      <a:pt x="4159" y="9665"/>
                      <a:pt x="4348" y="9665"/>
                    </a:cubicBezTo>
                    <a:cubicBezTo>
                      <a:pt x="4789" y="9665"/>
                      <a:pt x="5262" y="9508"/>
                      <a:pt x="5577" y="9161"/>
                    </a:cubicBezTo>
                    <a:lnTo>
                      <a:pt x="8759" y="5979"/>
                    </a:lnTo>
                    <a:lnTo>
                      <a:pt x="9011" y="6199"/>
                    </a:lnTo>
                    <a:cubicBezTo>
                      <a:pt x="9200" y="6420"/>
                      <a:pt x="9484" y="6515"/>
                      <a:pt x="9767" y="6515"/>
                    </a:cubicBezTo>
                    <a:cubicBezTo>
                      <a:pt x="10019" y="6515"/>
                      <a:pt x="10303" y="6420"/>
                      <a:pt x="10492" y="6199"/>
                    </a:cubicBezTo>
                    <a:cubicBezTo>
                      <a:pt x="10712" y="6010"/>
                      <a:pt x="10807" y="5727"/>
                      <a:pt x="10807" y="5475"/>
                    </a:cubicBezTo>
                    <a:cubicBezTo>
                      <a:pt x="10807" y="5191"/>
                      <a:pt x="10712" y="4908"/>
                      <a:pt x="10492" y="4719"/>
                    </a:cubicBezTo>
                    <a:lnTo>
                      <a:pt x="9515" y="3711"/>
                    </a:lnTo>
                    <a:lnTo>
                      <a:pt x="10082" y="3207"/>
                    </a:lnTo>
                    <a:cubicBezTo>
                      <a:pt x="10271" y="3427"/>
                      <a:pt x="10555" y="3522"/>
                      <a:pt x="10807" y="3522"/>
                    </a:cubicBezTo>
                    <a:cubicBezTo>
                      <a:pt x="11090" y="3522"/>
                      <a:pt x="11374" y="3427"/>
                      <a:pt x="11563" y="3207"/>
                    </a:cubicBezTo>
                    <a:cubicBezTo>
                      <a:pt x="11972" y="2828"/>
                      <a:pt x="11972" y="2167"/>
                      <a:pt x="11563" y="1757"/>
                    </a:cubicBezTo>
                    <a:lnTo>
                      <a:pt x="10114" y="308"/>
                    </a:lnTo>
                    <a:cubicBezTo>
                      <a:pt x="9925" y="103"/>
                      <a:pt x="9657" y="1"/>
                      <a:pt x="9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6" name="Google Shape;796;p43"/>
            <p:cNvGrpSpPr/>
            <p:nvPr/>
          </p:nvGrpSpPr>
          <p:grpSpPr>
            <a:xfrm>
              <a:off x="6292730" y="3132618"/>
              <a:ext cx="462576" cy="494578"/>
              <a:chOff x="6292730" y="3132618"/>
              <a:chExt cx="462576" cy="494578"/>
            </a:xfrm>
          </p:grpSpPr>
          <p:grpSp>
            <p:nvGrpSpPr>
              <p:cNvPr id="797" name="Google Shape;797;p43"/>
              <p:cNvGrpSpPr/>
              <p:nvPr/>
            </p:nvGrpSpPr>
            <p:grpSpPr>
              <a:xfrm>
                <a:off x="6292730" y="3132618"/>
                <a:ext cx="462576" cy="494578"/>
                <a:chOff x="5970735" y="3154600"/>
                <a:chExt cx="426770" cy="456295"/>
              </a:xfrm>
            </p:grpSpPr>
            <p:sp>
              <p:nvSpPr>
                <p:cNvPr id="798" name="Google Shape;798;p43"/>
                <p:cNvSpPr/>
                <p:nvPr/>
              </p:nvSpPr>
              <p:spPr>
                <a:xfrm flipH="1">
                  <a:off x="5970735" y="3345820"/>
                  <a:ext cx="82007" cy="72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1" h="36637" extrusionOk="0">
                      <a:moveTo>
                        <a:pt x="13113" y="0"/>
                      </a:moveTo>
                      <a:cubicBezTo>
                        <a:pt x="10043" y="0"/>
                        <a:pt x="6974" y="1165"/>
                        <a:pt x="4645" y="3493"/>
                      </a:cubicBezTo>
                      <a:cubicBezTo>
                        <a:pt x="251" y="7908"/>
                        <a:pt x="0" y="14960"/>
                        <a:pt x="3913" y="19646"/>
                      </a:cubicBezTo>
                      <a:cubicBezTo>
                        <a:pt x="4143" y="19918"/>
                        <a:pt x="4394" y="20190"/>
                        <a:pt x="4645" y="20462"/>
                      </a:cubicBezTo>
                      <a:lnTo>
                        <a:pt x="20840" y="36636"/>
                      </a:lnTo>
                      <a:lnTo>
                        <a:pt x="37035" y="20462"/>
                      </a:lnTo>
                      <a:cubicBezTo>
                        <a:pt x="37286" y="20190"/>
                        <a:pt x="37537" y="19918"/>
                        <a:pt x="37768" y="19646"/>
                      </a:cubicBezTo>
                      <a:cubicBezTo>
                        <a:pt x="41680" y="14960"/>
                        <a:pt x="41429" y="7908"/>
                        <a:pt x="37035" y="3493"/>
                      </a:cubicBezTo>
                      <a:cubicBezTo>
                        <a:pt x="34706" y="1165"/>
                        <a:pt x="31632" y="0"/>
                        <a:pt x="28559" y="0"/>
                      </a:cubicBezTo>
                      <a:cubicBezTo>
                        <a:pt x="25807" y="0"/>
                        <a:pt x="23055" y="934"/>
                        <a:pt x="20840" y="2803"/>
                      </a:cubicBezTo>
                      <a:cubicBezTo>
                        <a:pt x="18616" y="934"/>
                        <a:pt x="15864" y="0"/>
                        <a:pt x="13113" y="0"/>
                      </a:cubicBezTo>
                      <a:close/>
                    </a:path>
                  </a:pathLst>
                </a:custGeom>
                <a:solidFill>
                  <a:srgbClr val="B209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99" name="Google Shape;799;p43"/>
                <p:cNvGrpSpPr/>
                <p:nvPr/>
              </p:nvGrpSpPr>
              <p:grpSpPr>
                <a:xfrm flipH="1">
                  <a:off x="6057319" y="3270727"/>
                  <a:ext cx="340186" cy="340168"/>
                  <a:chOff x="5053900" y="3804850"/>
                  <a:chExt cx="483150" cy="483125"/>
                </a:xfrm>
              </p:grpSpPr>
              <p:sp>
                <p:nvSpPr>
                  <p:cNvPr id="800" name="Google Shape;800;p43"/>
                  <p:cNvSpPr/>
                  <p:nvPr/>
                </p:nvSpPr>
                <p:spPr>
                  <a:xfrm>
                    <a:off x="5053900" y="3804850"/>
                    <a:ext cx="483150" cy="483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26" h="19325" extrusionOk="0">
                        <a:moveTo>
                          <a:pt x="9663" y="1132"/>
                        </a:moveTo>
                        <a:cubicBezTo>
                          <a:pt x="14367" y="1132"/>
                          <a:pt x="18193" y="4958"/>
                          <a:pt x="18193" y="9662"/>
                        </a:cubicBezTo>
                        <a:cubicBezTo>
                          <a:pt x="18193" y="14367"/>
                          <a:pt x="14367" y="18192"/>
                          <a:pt x="9663" y="18192"/>
                        </a:cubicBezTo>
                        <a:cubicBezTo>
                          <a:pt x="4959" y="18192"/>
                          <a:pt x="1133" y="14367"/>
                          <a:pt x="1133" y="9662"/>
                        </a:cubicBezTo>
                        <a:cubicBezTo>
                          <a:pt x="1133" y="4958"/>
                          <a:pt x="4959" y="1132"/>
                          <a:pt x="9663" y="1132"/>
                        </a:cubicBezTo>
                        <a:close/>
                        <a:moveTo>
                          <a:pt x="9663" y="0"/>
                        </a:moveTo>
                        <a:cubicBezTo>
                          <a:pt x="7094" y="0"/>
                          <a:pt x="4669" y="1009"/>
                          <a:pt x="2839" y="2838"/>
                        </a:cubicBezTo>
                        <a:cubicBezTo>
                          <a:pt x="1009" y="4668"/>
                          <a:pt x="1" y="7093"/>
                          <a:pt x="1" y="9662"/>
                        </a:cubicBezTo>
                        <a:cubicBezTo>
                          <a:pt x="1" y="12232"/>
                          <a:pt x="1009" y="14657"/>
                          <a:pt x="2839" y="16486"/>
                        </a:cubicBezTo>
                        <a:cubicBezTo>
                          <a:pt x="4669" y="18316"/>
                          <a:pt x="7094" y="19325"/>
                          <a:pt x="9663" y="19325"/>
                        </a:cubicBezTo>
                        <a:cubicBezTo>
                          <a:pt x="12233" y="19325"/>
                          <a:pt x="14657" y="18316"/>
                          <a:pt x="16487" y="16486"/>
                        </a:cubicBezTo>
                        <a:cubicBezTo>
                          <a:pt x="18317" y="14657"/>
                          <a:pt x="19325" y="12232"/>
                          <a:pt x="19325" y="9662"/>
                        </a:cubicBezTo>
                        <a:cubicBezTo>
                          <a:pt x="19325" y="7093"/>
                          <a:pt x="18317" y="4668"/>
                          <a:pt x="16487" y="2838"/>
                        </a:cubicBezTo>
                        <a:cubicBezTo>
                          <a:pt x="14657" y="1009"/>
                          <a:pt x="12233" y="0"/>
                          <a:pt x="966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  <p:sp>
                <p:nvSpPr>
                  <p:cNvPr id="801" name="Google Shape;801;p43"/>
                  <p:cNvSpPr/>
                  <p:nvPr/>
                </p:nvSpPr>
                <p:spPr>
                  <a:xfrm rot="10800000">
                    <a:off x="5170122" y="4066248"/>
                    <a:ext cx="250675" cy="92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26" h="4529" extrusionOk="0">
                        <a:moveTo>
                          <a:pt x="5006" y="0"/>
                        </a:moveTo>
                        <a:cubicBezTo>
                          <a:pt x="2684" y="0"/>
                          <a:pt x="659" y="1572"/>
                          <a:pt x="79" y="3820"/>
                        </a:cubicBezTo>
                        <a:cubicBezTo>
                          <a:pt x="1" y="4125"/>
                          <a:pt x="182" y="4433"/>
                          <a:pt x="487" y="4511"/>
                        </a:cubicBezTo>
                        <a:cubicBezTo>
                          <a:pt x="533" y="4523"/>
                          <a:pt x="580" y="4528"/>
                          <a:pt x="625" y="4528"/>
                        </a:cubicBezTo>
                        <a:cubicBezTo>
                          <a:pt x="878" y="4528"/>
                          <a:pt x="1109" y="4359"/>
                          <a:pt x="1175" y="4103"/>
                        </a:cubicBezTo>
                        <a:cubicBezTo>
                          <a:pt x="1625" y="2352"/>
                          <a:pt x="3205" y="1126"/>
                          <a:pt x="5013" y="1126"/>
                        </a:cubicBezTo>
                        <a:cubicBezTo>
                          <a:pt x="6822" y="1126"/>
                          <a:pt x="8401" y="2352"/>
                          <a:pt x="8851" y="4103"/>
                        </a:cubicBezTo>
                        <a:cubicBezTo>
                          <a:pt x="8917" y="4359"/>
                          <a:pt x="9148" y="4528"/>
                          <a:pt x="9401" y="4528"/>
                        </a:cubicBezTo>
                        <a:cubicBezTo>
                          <a:pt x="9447" y="4528"/>
                          <a:pt x="9493" y="4523"/>
                          <a:pt x="9539" y="4511"/>
                        </a:cubicBezTo>
                        <a:cubicBezTo>
                          <a:pt x="9844" y="4433"/>
                          <a:pt x="10025" y="4125"/>
                          <a:pt x="9947" y="3820"/>
                        </a:cubicBezTo>
                        <a:cubicBezTo>
                          <a:pt x="9368" y="1572"/>
                          <a:pt x="7342" y="0"/>
                          <a:pt x="5020" y="0"/>
                        </a:cubicBezTo>
                        <a:cubicBezTo>
                          <a:pt x="5018" y="0"/>
                          <a:pt x="5015" y="0"/>
                          <a:pt x="5013" y="0"/>
                        </a:cubicBezTo>
                        <a:cubicBezTo>
                          <a:pt x="5011" y="0"/>
                          <a:pt x="5009" y="0"/>
                          <a:pt x="500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</p:grpSp>
            <p:sp>
              <p:nvSpPr>
                <p:cNvPr id="802" name="Google Shape;802;p43"/>
                <p:cNvSpPr/>
                <p:nvPr/>
              </p:nvSpPr>
              <p:spPr>
                <a:xfrm flipH="1">
                  <a:off x="6008853" y="3188525"/>
                  <a:ext cx="119937" cy="105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1" h="36637" extrusionOk="0">
                      <a:moveTo>
                        <a:pt x="13113" y="0"/>
                      </a:moveTo>
                      <a:cubicBezTo>
                        <a:pt x="10043" y="0"/>
                        <a:pt x="6974" y="1165"/>
                        <a:pt x="4645" y="3493"/>
                      </a:cubicBezTo>
                      <a:cubicBezTo>
                        <a:pt x="251" y="7908"/>
                        <a:pt x="0" y="14960"/>
                        <a:pt x="3913" y="19646"/>
                      </a:cubicBezTo>
                      <a:cubicBezTo>
                        <a:pt x="4143" y="19918"/>
                        <a:pt x="4394" y="20190"/>
                        <a:pt x="4645" y="20462"/>
                      </a:cubicBezTo>
                      <a:lnTo>
                        <a:pt x="20840" y="36636"/>
                      </a:lnTo>
                      <a:lnTo>
                        <a:pt x="37035" y="20462"/>
                      </a:lnTo>
                      <a:cubicBezTo>
                        <a:pt x="37286" y="20190"/>
                        <a:pt x="37537" y="19918"/>
                        <a:pt x="37768" y="19646"/>
                      </a:cubicBezTo>
                      <a:cubicBezTo>
                        <a:pt x="41680" y="14960"/>
                        <a:pt x="41429" y="7908"/>
                        <a:pt x="37035" y="3493"/>
                      </a:cubicBezTo>
                      <a:cubicBezTo>
                        <a:pt x="34706" y="1165"/>
                        <a:pt x="31632" y="0"/>
                        <a:pt x="28559" y="0"/>
                      </a:cubicBezTo>
                      <a:cubicBezTo>
                        <a:pt x="25807" y="0"/>
                        <a:pt x="23055" y="934"/>
                        <a:pt x="20840" y="2803"/>
                      </a:cubicBezTo>
                      <a:cubicBezTo>
                        <a:pt x="18616" y="934"/>
                        <a:pt x="15864" y="0"/>
                        <a:pt x="13113" y="0"/>
                      </a:cubicBezTo>
                      <a:close/>
                    </a:path>
                  </a:pathLst>
                </a:custGeom>
                <a:solidFill>
                  <a:srgbClr val="B209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03;p43"/>
                <p:cNvSpPr/>
                <p:nvPr/>
              </p:nvSpPr>
              <p:spPr>
                <a:xfrm flipH="1">
                  <a:off x="5979778" y="3154600"/>
                  <a:ext cx="119937" cy="105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1" h="36637" extrusionOk="0">
                      <a:moveTo>
                        <a:pt x="13113" y="0"/>
                      </a:moveTo>
                      <a:cubicBezTo>
                        <a:pt x="10043" y="0"/>
                        <a:pt x="6974" y="1165"/>
                        <a:pt x="4645" y="3493"/>
                      </a:cubicBezTo>
                      <a:cubicBezTo>
                        <a:pt x="251" y="7908"/>
                        <a:pt x="0" y="14960"/>
                        <a:pt x="3913" y="19646"/>
                      </a:cubicBezTo>
                      <a:cubicBezTo>
                        <a:pt x="4143" y="19918"/>
                        <a:pt x="4394" y="20190"/>
                        <a:pt x="4645" y="20462"/>
                      </a:cubicBezTo>
                      <a:lnTo>
                        <a:pt x="20840" y="36636"/>
                      </a:lnTo>
                      <a:lnTo>
                        <a:pt x="37035" y="20462"/>
                      </a:lnTo>
                      <a:cubicBezTo>
                        <a:pt x="37286" y="20190"/>
                        <a:pt x="37537" y="19918"/>
                        <a:pt x="37768" y="19646"/>
                      </a:cubicBezTo>
                      <a:cubicBezTo>
                        <a:pt x="41680" y="14960"/>
                        <a:pt x="41429" y="7908"/>
                        <a:pt x="37035" y="3493"/>
                      </a:cubicBezTo>
                      <a:cubicBezTo>
                        <a:pt x="34706" y="1165"/>
                        <a:pt x="31632" y="0"/>
                        <a:pt x="28559" y="0"/>
                      </a:cubicBezTo>
                      <a:cubicBezTo>
                        <a:pt x="25807" y="0"/>
                        <a:pt x="23055" y="934"/>
                        <a:pt x="20840" y="2803"/>
                      </a:cubicBezTo>
                      <a:cubicBezTo>
                        <a:pt x="18616" y="934"/>
                        <a:pt x="15864" y="0"/>
                        <a:pt x="13113" y="0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04" name="Google Shape;804;p43"/>
              <p:cNvSpPr/>
              <p:nvPr/>
            </p:nvSpPr>
            <p:spPr>
              <a:xfrm>
                <a:off x="6498063" y="3391575"/>
                <a:ext cx="51900" cy="51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3"/>
              <p:cNvSpPr/>
              <p:nvPr/>
            </p:nvSpPr>
            <p:spPr>
              <a:xfrm>
                <a:off x="6596180" y="3391575"/>
                <a:ext cx="51900" cy="51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5C68CFB6-F6A0-829A-E5B3-3BE463F1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49" y="194461"/>
            <a:ext cx="1946759" cy="194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82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510036" y="607426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</a:t>
            </a:r>
            <a:r>
              <a:rPr lang="en"/>
              <a:t> </a:t>
            </a:r>
            <a:endParaRPr lang="en-US"/>
          </a:p>
        </p:txBody>
      </p:sp>
      <p:grpSp>
        <p:nvGrpSpPr>
          <p:cNvPr id="3" name="Google Shape;1117;p54">
            <a:extLst>
              <a:ext uri="{FF2B5EF4-FFF2-40B4-BE49-F238E27FC236}">
                <a16:creationId xmlns:a16="http://schemas.microsoft.com/office/drawing/2014/main" id="{D88755D9-FA7C-D8D5-E437-32901EF9F3A2}"/>
              </a:ext>
            </a:extLst>
          </p:cNvPr>
          <p:cNvGrpSpPr/>
          <p:nvPr/>
        </p:nvGrpSpPr>
        <p:grpSpPr>
          <a:xfrm>
            <a:off x="261552" y="617894"/>
            <a:ext cx="494184" cy="2872910"/>
            <a:chOff x="3737069" y="2265940"/>
            <a:chExt cx="494184" cy="2872910"/>
          </a:xfrm>
        </p:grpSpPr>
        <p:cxnSp>
          <p:nvCxnSpPr>
            <p:cNvPr id="47" name="Google Shape;1118;p54">
              <a:extLst>
                <a:ext uri="{FF2B5EF4-FFF2-40B4-BE49-F238E27FC236}">
                  <a16:creationId xmlns:a16="http://schemas.microsoft.com/office/drawing/2014/main" id="{9AAEC2C5-1402-4C3F-9CCA-28D1C57B461A}"/>
                </a:ext>
              </a:extLst>
            </p:cNvPr>
            <p:cNvCxnSpPr/>
            <p:nvPr/>
          </p:nvCxnSpPr>
          <p:spPr>
            <a:xfrm>
              <a:off x="3983775" y="2603850"/>
              <a:ext cx="0" cy="253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8" name="Google Shape;1119;p54">
              <a:extLst>
                <a:ext uri="{FF2B5EF4-FFF2-40B4-BE49-F238E27FC236}">
                  <a16:creationId xmlns:a16="http://schemas.microsoft.com/office/drawing/2014/main" id="{FA477776-C822-366B-C644-F188B12A2E27}"/>
                </a:ext>
              </a:extLst>
            </p:cNvPr>
            <p:cNvGrpSpPr/>
            <p:nvPr/>
          </p:nvGrpSpPr>
          <p:grpSpPr>
            <a:xfrm>
              <a:off x="3744297" y="3431441"/>
              <a:ext cx="478956" cy="473660"/>
              <a:chOff x="1139550" y="2792340"/>
              <a:chExt cx="433758" cy="428962"/>
            </a:xfrm>
          </p:grpSpPr>
          <p:sp>
            <p:nvSpPr>
              <p:cNvPr id="56" name="Google Shape;1120;p54">
                <a:extLst>
                  <a:ext uri="{FF2B5EF4-FFF2-40B4-BE49-F238E27FC236}">
                    <a16:creationId xmlns:a16="http://schemas.microsoft.com/office/drawing/2014/main" id="{76EE2E30-3BDD-9398-93D8-D93639812560}"/>
                  </a:ext>
                </a:extLst>
              </p:cNvPr>
              <p:cNvSpPr/>
              <p:nvPr/>
            </p:nvSpPr>
            <p:spPr>
              <a:xfrm>
                <a:off x="1139550" y="2937802"/>
                <a:ext cx="369000" cy="28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121;p54">
                <a:extLst>
                  <a:ext uri="{FF2B5EF4-FFF2-40B4-BE49-F238E27FC236}">
                    <a16:creationId xmlns:a16="http://schemas.microsoft.com/office/drawing/2014/main" id="{81C40C00-0B41-B2E1-8C27-08F0437541FD}"/>
                  </a:ext>
                </a:extLst>
              </p:cNvPr>
              <p:cNvSpPr/>
              <p:nvPr/>
            </p:nvSpPr>
            <p:spPr>
              <a:xfrm>
                <a:off x="1313226" y="2968588"/>
                <a:ext cx="126777" cy="127601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122;p54">
                <a:extLst>
                  <a:ext uri="{FF2B5EF4-FFF2-40B4-BE49-F238E27FC236}">
                    <a16:creationId xmlns:a16="http://schemas.microsoft.com/office/drawing/2014/main" id="{3A04E739-8BC7-2394-CD9F-F8786FBB11BD}"/>
                  </a:ext>
                </a:extLst>
              </p:cNvPr>
              <p:cNvSpPr/>
              <p:nvPr/>
            </p:nvSpPr>
            <p:spPr>
              <a:xfrm>
                <a:off x="1183574" y="2792340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10086" y="1276"/>
                    </a:moveTo>
                    <a:lnTo>
                      <a:pt x="10086" y="2532"/>
                    </a:lnTo>
                    <a:lnTo>
                      <a:pt x="628" y="2532"/>
                    </a:lnTo>
                    <a:lnTo>
                      <a:pt x="628" y="1276"/>
                    </a:lnTo>
                    <a:lnTo>
                      <a:pt x="1277" y="1276"/>
                    </a:lnTo>
                    <a:lnTo>
                      <a:pt x="1277" y="1904"/>
                    </a:lnTo>
                    <a:lnTo>
                      <a:pt x="1905" y="1904"/>
                    </a:lnTo>
                    <a:lnTo>
                      <a:pt x="1905" y="1276"/>
                    </a:lnTo>
                    <a:lnTo>
                      <a:pt x="2532" y="1276"/>
                    </a:lnTo>
                    <a:lnTo>
                      <a:pt x="2532" y="1904"/>
                    </a:lnTo>
                    <a:lnTo>
                      <a:pt x="3160" y="1904"/>
                    </a:lnTo>
                    <a:lnTo>
                      <a:pt x="3160" y="1276"/>
                    </a:lnTo>
                    <a:lnTo>
                      <a:pt x="3788" y="1276"/>
                    </a:lnTo>
                    <a:lnTo>
                      <a:pt x="3788" y="1904"/>
                    </a:lnTo>
                    <a:lnTo>
                      <a:pt x="4415" y="1904"/>
                    </a:lnTo>
                    <a:lnTo>
                      <a:pt x="4415" y="1276"/>
                    </a:lnTo>
                    <a:lnTo>
                      <a:pt x="5043" y="1276"/>
                    </a:lnTo>
                    <a:lnTo>
                      <a:pt x="5043" y="1904"/>
                    </a:lnTo>
                    <a:lnTo>
                      <a:pt x="5671" y="1904"/>
                    </a:lnTo>
                    <a:lnTo>
                      <a:pt x="5671" y="1276"/>
                    </a:lnTo>
                    <a:lnTo>
                      <a:pt x="6299" y="1276"/>
                    </a:lnTo>
                    <a:lnTo>
                      <a:pt x="6299" y="1904"/>
                    </a:lnTo>
                    <a:lnTo>
                      <a:pt x="6926" y="1904"/>
                    </a:lnTo>
                    <a:lnTo>
                      <a:pt x="6926" y="1276"/>
                    </a:lnTo>
                    <a:lnTo>
                      <a:pt x="7554" y="1276"/>
                    </a:lnTo>
                    <a:lnTo>
                      <a:pt x="7554" y="1904"/>
                    </a:lnTo>
                    <a:lnTo>
                      <a:pt x="8182" y="1904"/>
                    </a:lnTo>
                    <a:lnTo>
                      <a:pt x="8182" y="1276"/>
                    </a:lnTo>
                    <a:lnTo>
                      <a:pt x="8809" y="1276"/>
                    </a:lnTo>
                    <a:lnTo>
                      <a:pt x="8809" y="1904"/>
                    </a:lnTo>
                    <a:lnTo>
                      <a:pt x="9437" y="1904"/>
                    </a:lnTo>
                    <a:lnTo>
                      <a:pt x="9437" y="1276"/>
                    </a:lnTo>
                    <a:close/>
                    <a:moveTo>
                      <a:pt x="10086" y="3160"/>
                    </a:moveTo>
                    <a:lnTo>
                      <a:pt x="10086" y="10085"/>
                    </a:lnTo>
                    <a:lnTo>
                      <a:pt x="628" y="10085"/>
                    </a:lnTo>
                    <a:lnTo>
                      <a:pt x="628" y="3160"/>
                    </a:lnTo>
                    <a:close/>
                    <a:moveTo>
                      <a:pt x="1277" y="0"/>
                    </a:moveTo>
                    <a:lnTo>
                      <a:pt x="1277" y="649"/>
                    </a:lnTo>
                    <a:lnTo>
                      <a:pt x="1" y="649"/>
                    </a:lnTo>
                    <a:lnTo>
                      <a:pt x="1" y="10713"/>
                    </a:lnTo>
                    <a:lnTo>
                      <a:pt x="10734" y="10713"/>
                    </a:lnTo>
                    <a:lnTo>
                      <a:pt x="10734" y="649"/>
                    </a:lnTo>
                    <a:lnTo>
                      <a:pt x="9437" y="649"/>
                    </a:lnTo>
                    <a:lnTo>
                      <a:pt x="9437" y="0"/>
                    </a:lnTo>
                    <a:lnTo>
                      <a:pt x="8809" y="0"/>
                    </a:lnTo>
                    <a:lnTo>
                      <a:pt x="8809" y="649"/>
                    </a:lnTo>
                    <a:lnTo>
                      <a:pt x="8182" y="649"/>
                    </a:lnTo>
                    <a:lnTo>
                      <a:pt x="8182" y="0"/>
                    </a:lnTo>
                    <a:lnTo>
                      <a:pt x="7554" y="0"/>
                    </a:lnTo>
                    <a:lnTo>
                      <a:pt x="7554" y="649"/>
                    </a:lnTo>
                    <a:lnTo>
                      <a:pt x="6926" y="649"/>
                    </a:lnTo>
                    <a:lnTo>
                      <a:pt x="6926" y="0"/>
                    </a:lnTo>
                    <a:lnTo>
                      <a:pt x="6299" y="0"/>
                    </a:lnTo>
                    <a:lnTo>
                      <a:pt x="6299" y="649"/>
                    </a:lnTo>
                    <a:lnTo>
                      <a:pt x="5671" y="649"/>
                    </a:lnTo>
                    <a:lnTo>
                      <a:pt x="5671" y="0"/>
                    </a:lnTo>
                    <a:lnTo>
                      <a:pt x="5043" y="0"/>
                    </a:lnTo>
                    <a:lnTo>
                      <a:pt x="5043" y="649"/>
                    </a:lnTo>
                    <a:lnTo>
                      <a:pt x="4415" y="649"/>
                    </a:lnTo>
                    <a:lnTo>
                      <a:pt x="4415" y="0"/>
                    </a:lnTo>
                    <a:lnTo>
                      <a:pt x="3788" y="0"/>
                    </a:lnTo>
                    <a:lnTo>
                      <a:pt x="3788" y="649"/>
                    </a:lnTo>
                    <a:lnTo>
                      <a:pt x="3160" y="649"/>
                    </a:lnTo>
                    <a:lnTo>
                      <a:pt x="3160" y="0"/>
                    </a:lnTo>
                    <a:lnTo>
                      <a:pt x="2532" y="0"/>
                    </a:lnTo>
                    <a:lnTo>
                      <a:pt x="2532" y="649"/>
                    </a:lnTo>
                    <a:lnTo>
                      <a:pt x="1905" y="649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123;p54">
                <a:extLst>
                  <a:ext uri="{FF2B5EF4-FFF2-40B4-BE49-F238E27FC236}">
                    <a16:creationId xmlns:a16="http://schemas.microsoft.com/office/drawing/2014/main" id="{BDCD08B2-4B8A-5CB7-C7C6-2624AE425310}"/>
                  </a:ext>
                </a:extLst>
              </p:cNvPr>
              <p:cNvSpPr/>
              <p:nvPr/>
            </p:nvSpPr>
            <p:spPr>
              <a:xfrm>
                <a:off x="1298301" y="2952631"/>
                <a:ext cx="160287" cy="159524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394" extrusionOk="0">
                    <a:moveTo>
                      <a:pt x="2511" y="628"/>
                    </a:moveTo>
                    <a:lnTo>
                      <a:pt x="2511" y="1883"/>
                    </a:lnTo>
                    <a:lnTo>
                      <a:pt x="3787" y="1883"/>
                    </a:lnTo>
                    <a:lnTo>
                      <a:pt x="3787" y="2511"/>
                    </a:lnTo>
                    <a:lnTo>
                      <a:pt x="2511" y="2511"/>
                    </a:lnTo>
                    <a:lnTo>
                      <a:pt x="2511" y="3766"/>
                    </a:lnTo>
                    <a:lnTo>
                      <a:pt x="1883" y="3766"/>
                    </a:lnTo>
                    <a:lnTo>
                      <a:pt x="1883" y="2511"/>
                    </a:lnTo>
                    <a:lnTo>
                      <a:pt x="628" y="2511"/>
                    </a:lnTo>
                    <a:lnTo>
                      <a:pt x="628" y="1883"/>
                    </a:lnTo>
                    <a:lnTo>
                      <a:pt x="1883" y="1883"/>
                    </a:lnTo>
                    <a:lnTo>
                      <a:pt x="1883" y="628"/>
                    </a:lnTo>
                    <a:close/>
                    <a:moveTo>
                      <a:pt x="1255" y="0"/>
                    </a:moveTo>
                    <a:lnTo>
                      <a:pt x="1255" y="1255"/>
                    </a:lnTo>
                    <a:lnTo>
                      <a:pt x="0" y="1255"/>
                    </a:lnTo>
                    <a:lnTo>
                      <a:pt x="0" y="3139"/>
                    </a:lnTo>
                    <a:lnTo>
                      <a:pt x="1255" y="3139"/>
                    </a:lnTo>
                    <a:lnTo>
                      <a:pt x="1255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415" y="3139"/>
                    </a:lnTo>
                    <a:lnTo>
                      <a:pt x="4415" y="1255"/>
                    </a:lnTo>
                    <a:lnTo>
                      <a:pt x="3139" y="1255"/>
                    </a:lnTo>
                    <a:lnTo>
                      <a:pt x="3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oogle Shape;1124;p54">
              <a:extLst>
                <a:ext uri="{FF2B5EF4-FFF2-40B4-BE49-F238E27FC236}">
                  <a16:creationId xmlns:a16="http://schemas.microsoft.com/office/drawing/2014/main" id="{984BCC6D-5887-E787-73D9-5BD2CA863622}"/>
                </a:ext>
              </a:extLst>
            </p:cNvPr>
            <p:cNvGrpSpPr/>
            <p:nvPr/>
          </p:nvGrpSpPr>
          <p:grpSpPr>
            <a:xfrm>
              <a:off x="3737069" y="2265940"/>
              <a:ext cx="494184" cy="551557"/>
              <a:chOff x="4768650" y="2781702"/>
              <a:chExt cx="389734" cy="435050"/>
            </a:xfrm>
          </p:grpSpPr>
          <p:grpSp>
            <p:nvGrpSpPr>
              <p:cNvPr id="50" name="Google Shape;1125;p54">
                <a:extLst>
                  <a:ext uri="{FF2B5EF4-FFF2-40B4-BE49-F238E27FC236}">
                    <a16:creationId xmlns:a16="http://schemas.microsoft.com/office/drawing/2014/main" id="{D9A82FE4-155B-A81C-2DD6-65D9672AE394}"/>
                  </a:ext>
                </a:extLst>
              </p:cNvPr>
              <p:cNvGrpSpPr/>
              <p:nvPr/>
            </p:nvGrpSpPr>
            <p:grpSpPr>
              <a:xfrm>
                <a:off x="4778589" y="2891447"/>
                <a:ext cx="288699" cy="325305"/>
                <a:chOff x="5003991" y="2903665"/>
                <a:chExt cx="251502" cy="283416"/>
              </a:xfrm>
            </p:grpSpPr>
            <p:sp>
              <p:nvSpPr>
                <p:cNvPr id="54" name="Google Shape;1126;p54">
                  <a:extLst>
                    <a:ext uri="{FF2B5EF4-FFF2-40B4-BE49-F238E27FC236}">
                      <a16:creationId xmlns:a16="http://schemas.microsoft.com/office/drawing/2014/main" id="{06AF1A93-E4DD-C7E2-2BC2-B441CE336F28}"/>
                    </a:ext>
                  </a:extLst>
                </p:cNvPr>
                <p:cNvSpPr/>
                <p:nvPr/>
              </p:nvSpPr>
              <p:spPr>
                <a:xfrm>
                  <a:off x="5003991" y="2903665"/>
                  <a:ext cx="251502" cy="283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7806" extrusionOk="0">
                      <a:moveTo>
                        <a:pt x="3453" y="1821"/>
                      </a:moveTo>
                      <a:lnTo>
                        <a:pt x="4813" y="4165"/>
                      </a:lnTo>
                      <a:cubicBezTo>
                        <a:pt x="4959" y="4395"/>
                        <a:pt x="5022" y="4667"/>
                        <a:pt x="5022" y="4960"/>
                      </a:cubicBezTo>
                      <a:cubicBezTo>
                        <a:pt x="5022" y="5818"/>
                        <a:pt x="4332" y="6529"/>
                        <a:pt x="3453" y="6529"/>
                      </a:cubicBezTo>
                      <a:cubicBezTo>
                        <a:pt x="2595" y="6529"/>
                        <a:pt x="1884" y="5818"/>
                        <a:pt x="1884" y="4960"/>
                      </a:cubicBezTo>
                      <a:cubicBezTo>
                        <a:pt x="1884" y="4667"/>
                        <a:pt x="1967" y="4395"/>
                        <a:pt x="2093" y="4165"/>
                      </a:cubicBezTo>
                      <a:lnTo>
                        <a:pt x="3453" y="1821"/>
                      </a:lnTo>
                      <a:close/>
                      <a:moveTo>
                        <a:pt x="3474" y="1"/>
                      </a:moveTo>
                      <a:lnTo>
                        <a:pt x="1" y="3453"/>
                      </a:lnTo>
                      <a:lnTo>
                        <a:pt x="1" y="7805"/>
                      </a:lnTo>
                      <a:lnTo>
                        <a:pt x="6926" y="7805"/>
                      </a:lnTo>
                      <a:lnTo>
                        <a:pt x="6926" y="3453"/>
                      </a:lnTo>
                      <a:lnTo>
                        <a:pt x="3474" y="1"/>
                      </a:lnTo>
                      <a:close/>
                    </a:path>
                  </a:pathLst>
                </a:custGeom>
                <a:solidFill>
                  <a:srgbClr val="B209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1127;p54">
                  <a:extLst>
                    <a:ext uri="{FF2B5EF4-FFF2-40B4-BE49-F238E27FC236}">
                      <a16:creationId xmlns:a16="http://schemas.microsoft.com/office/drawing/2014/main" id="{07BFC0EE-7DCC-7D37-59BE-D94E72B7E3F4}"/>
                    </a:ext>
                  </a:extLst>
                </p:cNvPr>
                <p:cNvSpPr/>
                <p:nvPr/>
              </p:nvSpPr>
              <p:spPr>
                <a:xfrm>
                  <a:off x="5032525" y="2936075"/>
                  <a:ext cx="209550" cy="23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2" h="9240" extrusionOk="0">
                      <a:moveTo>
                        <a:pt x="4191" y="0"/>
                      </a:moveTo>
                      <a:lnTo>
                        <a:pt x="0" y="4668"/>
                      </a:lnTo>
                      <a:lnTo>
                        <a:pt x="667" y="9144"/>
                      </a:lnTo>
                      <a:lnTo>
                        <a:pt x="5049" y="9240"/>
                      </a:lnTo>
                      <a:lnTo>
                        <a:pt x="8382" y="5906"/>
                      </a:lnTo>
                      <a:lnTo>
                        <a:pt x="6573" y="295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</p:sp>
          </p:grpSp>
          <p:sp>
            <p:nvSpPr>
              <p:cNvPr id="51" name="Google Shape;1128;p54">
                <a:extLst>
                  <a:ext uri="{FF2B5EF4-FFF2-40B4-BE49-F238E27FC236}">
                    <a16:creationId xmlns:a16="http://schemas.microsoft.com/office/drawing/2014/main" id="{B4E1161B-1BD3-5CAD-6063-2DC1BFEA9563}"/>
                  </a:ext>
                </a:extLst>
              </p:cNvPr>
              <p:cNvSpPr/>
              <p:nvPr/>
            </p:nvSpPr>
            <p:spPr>
              <a:xfrm>
                <a:off x="4921163" y="2958199"/>
                <a:ext cx="88656" cy="132902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825" extrusionOk="0">
                    <a:moveTo>
                      <a:pt x="942" y="0"/>
                    </a:moveTo>
                    <a:lnTo>
                      <a:pt x="126" y="1423"/>
                    </a:lnTo>
                    <a:cubicBezTo>
                      <a:pt x="42" y="1570"/>
                      <a:pt x="0" y="1716"/>
                      <a:pt x="0" y="1883"/>
                    </a:cubicBezTo>
                    <a:cubicBezTo>
                      <a:pt x="0" y="2407"/>
                      <a:pt x="440" y="2825"/>
                      <a:pt x="942" y="2825"/>
                    </a:cubicBezTo>
                    <a:cubicBezTo>
                      <a:pt x="1465" y="2825"/>
                      <a:pt x="1884" y="2407"/>
                      <a:pt x="1884" y="1883"/>
                    </a:cubicBezTo>
                    <a:cubicBezTo>
                      <a:pt x="1884" y="1716"/>
                      <a:pt x="1842" y="1570"/>
                      <a:pt x="1758" y="1423"/>
                    </a:cubicBez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129;p54">
                <a:extLst>
                  <a:ext uri="{FF2B5EF4-FFF2-40B4-BE49-F238E27FC236}">
                    <a16:creationId xmlns:a16="http://schemas.microsoft.com/office/drawing/2014/main" id="{A26CDE29-4608-5726-500C-976851C3FD19}"/>
                  </a:ext>
                </a:extLst>
              </p:cNvPr>
              <p:cNvSpPr/>
              <p:nvPr/>
            </p:nvSpPr>
            <p:spPr>
              <a:xfrm>
                <a:off x="4768650" y="2781702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5503" y="628"/>
                    </a:moveTo>
                    <a:lnTo>
                      <a:pt x="9855" y="5043"/>
                    </a:lnTo>
                    <a:lnTo>
                      <a:pt x="9437" y="5482"/>
                    </a:lnTo>
                    <a:lnTo>
                      <a:pt x="5357" y="1402"/>
                    </a:lnTo>
                    <a:lnTo>
                      <a:pt x="1298" y="5482"/>
                    </a:lnTo>
                    <a:lnTo>
                      <a:pt x="879" y="5043"/>
                    </a:lnTo>
                    <a:lnTo>
                      <a:pt x="5231" y="628"/>
                    </a:lnTo>
                    <a:close/>
                    <a:moveTo>
                      <a:pt x="5357" y="2302"/>
                    </a:moveTo>
                    <a:lnTo>
                      <a:pt x="8809" y="5754"/>
                    </a:lnTo>
                    <a:lnTo>
                      <a:pt x="8809" y="10085"/>
                    </a:lnTo>
                    <a:lnTo>
                      <a:pt x="1905" y="10085"/>
                    </a:lnTo>
                    <a:lnTo>
                      <a:pt x="1905" y="5754"/>
                    </a:lnTo>
                    <a:lnTo>
                      <a:pt x="5357" y="2302"/>
                    </a:lnTo>
                    <a:close/>
                    <a:moveTo>
                      <a:pt x="4980" y="0"/>
                    </a:moveTo>
                    <a:lnTo>
                      <a:pt x="0" y="5043"/>
                    </a:lnTo>
                    <a:lnTo>
                      <a:pt x="1277" y="6382"/>
                    </a:lnTo>
                    <a:lnTo>
                      <a:pt x="1277" y="10713"/>
                    </a:lnTo>
                    <a:lnTo>
                      <a:pt x="9437" y="10713"/>
                    </a:lnTo>
                    <a:lnTo>
                      <a:pt x="9437" y="6382"/>
                    </a:lnTo>
                    <a:lnTo>
                      <a:pt x="9458" y="6382"/>
                    </a:lnTo>
                    <a:lnTo>
                      <a:pt x="10734" y="5043"/>
                    </a:lnTo>
                    <a:lnTo>
                      <a:pt x="5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130;p54">
                <a:extLst>
                  <a:ext uri="{FF2B5EF4-FFF2-40B4-BE49-F238E27FC236}">
                    <a16:creationId xmlns:a16="http://schemas.microsoft.com/office/drawing/2014/main" id="{94F28F5C-0719-1BDF-ECD2-A343F376B42B}"/>
                  </a:ext>
                </a:extLst>
              </p:cNvPr>
              <p:cNvSpPr/>
              <p:nvPr/>
            </p:nvSpPr>
            <p:spPr>
              <a:xfrm>
                <a:off x="4906141" y="2930593"/>
                <a:ext cx="113998" cy="170960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709" extrusionOk="0">
                    <a:moveTo>
                      <a:pt x="1570" y="1256"/>
                    </a:moveTo>
                    <a:lnTo>
                      <a:pt x="2386" y="2678"/>
                    </a:lnTo>
                    <a:cubicBezTo>
                      <a:pt x="2470" y="2804"/>
                      <a:pt x="2511" y="2971"/>
                      <a:pt x="2511" y="3139"/>
                    </a:cubicBezTo>
                    <a:cubicBezTo>
                      <a:pt x="2511" y="3662"/>
                      <a:pt x="2093" y="4080"/>
                      <a:pt x="1570" y="4080"/>
                    </a:cubicBezTo>
                    <a:cubicBezTo>
                      <a:pt x="1068" y="4080"/>
                      <a:pt x="628" y="3662"/>
                      <a:pt x="628" y="3139"/>
                    </a:cubicBezTo>
                    <a:cubicBezTo>
                      <a:pt x="628" y="2971"/>
                      <a:pt x="691" y="2825"/>
                      <a:pt x="754" y="2678"/>
                    </a:cubicBezTo>
                    <a:lnTo>
                      <a:pt x="1570" y="1256"/>
                    </a:lnTo>
                    <a:close/>
                    <a:moveTo>
                      <a:pt x="1570" y="0"/>
                    </a:moveTo>
                    <a:lnTo>
                      <a:pt x="210" y="2365"/>
                    </a:lnTo>
                    <a:cubicBezTo>
                      <a:pt x="84" y="2595"/>
                      <a:pt x="1" y="2867"/>
                      <a:pt x="1" y="3139"/>
                    </a:cubicBezTo>
                    <a:cubicBezTo>
                      <a:pt x="1" y="4018"/>
                      <a:pt x="712" y="4708"/>
                      <a:pt x="1570" y="4708"/>
                    </a:cubicBezTo>
                    <a:cubicBezTo>
                      <a:pt x="2449" y="4708"/>
                      <a:pt x="3139" y="4018"/>
                      <a:pt x="3139" y="3139"/>
                    </a:cubicBezTo>
                    <a:cubicBezTo>
                      <a:pt x="3139" y="2867"/>
                      <a:pt x="3076" y="2595"/>
                      <a:pt x="2930" y="2365"/>
                    </a:cubicBez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179986F-9835-1EA5-08A5-300A72FF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957" y="1218609"/>
            <a:ext cx="5956979" cy="3515946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EB172275-50F2-3F56-4928-E9F19CAA3EA9}"/>
              </a:ext>
            </a:extLst>
          </p:cNvPr>
          <p:cNvSpPr txBox="1"/>
          <p:nvPr/>
        </p:nvSpPr>
        <p:spPr>
          <a:xfrm>
            <a:off x="2676381" y="4814575"/>
            <a:ext cx="509572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IT19121734 | R.M.S.Dananjani                               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237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 sz="2400"/>
          </a:p>
        </p:txBody>
      </p:sp>
      <p:grpSp>
        <p:nvGrpSpPr>
          <p:cNvPr id="3" name="Google Shape;1102;p54">
            <a:extLst>
              <a:ext uri="{FF2B5EF4-FFF2-40B4-BE49-F238E27FC236}">
                <a16:creationId xmlns:a16="http://schemas.microsoft.com/office/drawing/2014/main" id="{D0EBA970-C586-4565-9C3A-9EDC708BF2D6}"/>
              </a:ext>
            </a:extLst>
          </p:cNvPr>
          <p:cNvGrpSpPr/>
          <p:nvPr/>
        </p:nvGrpSpPr>
        <p:grpSpPr>
          <a:xfrm>
            <a:off x="8419676" y="682601"/>
            <a:ext cx="478946" cy="2786184"/>
            <a:chOff x="5043839" y="2230967"/>
            <a:chExt cx="478946" cy="2786184"/>
          </a:xfrm>
        </p:grpSpPr>
        <p:cxnSp>
          <p:nvCxnSpPr>
            <p:cNvPr id="4" name="Google Shape;1103;p54">
              <a:extLst>
                <a:ext uri="{FF2B5EF4-FFF2-40B4-BE49-F238E27FC236}">
                  <a16:creationId xmlns:a16="http://schemas.microsoft.com/office/drawing/2014/main" id="{90248193-9332-C8F3-1B70-1E5587BA9FC3}"/>
                </a:ext>
              </a:extLst>
            </p:cNvPr>
            <p:cNvCxnSpPr/>
            <p:nvPr/>
          </p:nvCxnSpPr>
          <p:spPr>
            <a:xfrm>
              <a:off x="5283321" y="2530751"/>
              <a:ext cx="0" cy="248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" name="Google Shape;1104;p54">
              <a:extLst>
                <a:ext uri="{FF2B5EF4-FFF2-40B4-BE49-F238E27FC236}">
                  <a16:creationId xmlns:a16="http://schemas.microsoft.com/office/drawing/2014/main" id="{E8A60D2E-D73E-40C6-E447-488531E6EE90}"/>
                </a:ext>
              </a:extLst>
            </p:cNvPr>
            <p:cNvGrpSpPr/>
            <p:nvPr/>
          </p:nvGrpSpPr>
          <p:grpSpPr>
            <a:xfrm>
              <a:off x="5043839" y="2230967"/>
              <a:ext cx="478946" cy="475512"/>
              <a:chOff x="5043839" y="2230967"/>
              <a:chExt cx="433749" cy="430639"/>
            </a:xfrm>
          </p:grpSpPr>
          <p:sp>
            <p:nvSpPr>
              <p:cNvPr id="12" name="Google Shape;1105;p54">
                <a:extLst>
                  <a:ext uri="{FF2B5EF4-FFF2-40B4-BE49-F238E27FC236}">
                    <a16:creationId xmlns:a16="http://schemas.microsoft.com/office/drawing/2014/main" id="{0C81FF98-B5F2-ABA2-D0A1-B1ED6F1B576F}"/>
                  </a:ext>
                </a:extLst>
              </p:cNvPr>
              <p:cNvSpPr/>
              <p:nvPr/>
            </p:nvSpPr>
            <p:spPr>
              <a:xfrm>
                <a:off x="5043839" y="2432106"/>
                <a:ext cx="369000" cy="229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106;p54">
                <a:extLst>
                  <a:ext uri="{FF2B5EF4-FFF2-40B4-BE49-F238E27FC236}">
                    <a16:creationId xmlns:a16="http://schemas.microsoft.com/office/drawing/2014/main" id="{75B1B9D5-EFDD-E4D4-6F6D-168F92E949B0}"/>
                  </a:ext>
                </a:extLst>
              </p:cNvPr>
              <p:cNvSpPr/>
              <p:nvPr/>
            </p:nvSpPr>
            <p:spPr>
              <a:xfrm>
                <a:off x="5217506" y="2432415"/>
                <a:ext cx="126778" cy="127601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107;p54">
                <a:extLst>
                  <a:ext uri="{FF2B5EF4-FFF2-40B4-BE49-F238E27FC236}">
                    <a16:creationId xmlns:a16="http://schemas.microsoft.com/office/drawing/2014/main" id="{05E80566-5370-525F-D357-D2F23B19D31E}"/>
                  </a:ext>
                </a:extLst>
              </p:cNvPr>
              <p:cNvSpPr/>
              <p:nvPr/>
            </p:nvSpPr>
            <p:spPr>
              <a:xfrm>
                <a:off x="5154506" y="2369190"/>
                <a:ext cx="29649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47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108;p54">
                <a:extLst>
                  <a:ext uri="{FF2B5EF4-FFF2-40B4-BE49-F238E27FC236}">
                    <a16:creationId xmlns:a16="http://schemas.microsoft.com/office/drawing/2014/main" id="{5D70CECC-1585-2407-D87E-718A72EA2C27}"/>
                  </a:ext>
                </a:extLst>
              </p:cNvPr>
              <p:cNvSpPr/>
              <p:nvPr/>
            </p:nvSpPr>
            <p:spPr>
              <a:xfrm>
                <a:off x="5383158" y="2369190"/>
                <a:ext cx="32675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26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109;p54">
                <a:extLst>
                  <a:ext uri="{FF2B5EF4-FFF2-40B4-BE49-F238E27FC236}">
                    <a16:creationId xmlns:a16="http://schemas.microsoft.com/office/drawing/2014/main" id="{2CA997D7-CE3B-A9BC-7709-1C94B83D68F8}"/>
                  </a:ext>
                </a:extLst>
              </p:cNvPr>
              <p:cNvSpPr/>
              <p:nvPr/>
            </p:nvSpPr>
            <p:spPr>
              <a:xfrm>
                <a:off x="5087854" y="2230967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6926" y="629"/>
                    </a:moveTo>
                    <a:lnTo>
                      <a:pt x="6926" y="1905"/>
                    </a:lnTo>
                    <a:lnTo>
                      <a:pt x="3788" y="1905"/>
                    </a:lnTo>
                    <a:lnTo>
                      <a:pt x="3788" y="629"/>
                    </a:lnTo>
                    <a:close/>
                    <a:moveTo>
                      <a:pt x="10086" y="2533"/>
                    </a:moveTo>
                    <a:lnTo>
                      <a:pt x="10086" y="3788"/>
                    </a:lnTo>
                    <a:lnTo>
                      <a:pt x="9437" y="3788"/>
                    </a:lnTo>
                    <a:lnTo>
                      <a:pt x="9437" y="3160"/>
                    </a:lnTo>
                    <a:lnTo>
                      <a:pt x="7554" y="3160"/>
                    </a:lnTo>
                    <a:lnTo>
                      <a:pt x="7554" y="3788"/>
                    </a:lnTo>
                    <a:lnTo>
                      <a:pt x="3160" y="3788"/>
                    </a:lnTo>
                    <a:lnTo>
                      <a:pt x="3160" y="3160"/>
                    </a:lnTo>
                    <a:lnTo>
                      <a:pt x="1277" y="3160"/>
                    </a:lnTo>
                    <a:lnTo>
                      <a:pt x="1277" y="3788"/>
                    </a:lnTo>
                    <a:lnTo>
                      <a:pt x="628" y="3788"/>
                    </a:lnTo>
                    <a:lnTo>
                      <a:pt x="628" y="2533"/>
                    </a:lnTo>
                    <a:close/>
                    <a:moveTo>
                      <a:pt x="2532" y="3788"/>
                    </a:moveTo>
                    <a:lnTo>
                      <a:pt x="2532" y="4730"/>
                    </a:lnTo>
                    <a:cubicBezTo>
                      <a:pt x="2532" y="4897"/>
                      <a:pt x="2386" y="5044"/>
                      <a:pt x="2218" y="5044"/>
                    </a:cubicBezTo>
                    <a:cubicBezTo>
                      <a:pt x="2051" y="5044"/>
                      <a:pt x="1905" y="4897"/>
                      <a:pt x="1905" y="4730"/>
                    </a:cubicBezTo>
                    <a:lnTo>
                      <a:pt x="1905" y="3788"/>
                    </a:lnTo>
                    <a:close/>
                    <a:moveTo>
                      <a:pt x="8830" y="3788"/>
                    </a:moveTo>
                    <a:lnTo>
                      <a:pt x="8830" y="4730"/>
                    </a:lnTo>
                    <a:cubicBezTo>
                      <a:pt x="8830" y="4897"/>
                      <a:pt x="8684" y="5044"/>
                      <a:pt x="8516" y="5044"/>
                    </a:cubicBezTo>
                    <a:cubicBezTo>
                      <a:pt x="8328" y="5044"/>
                      <a:pt x="8203" y="4897"/>
                      <a:pt x="8203" y="4730"/>
                    </a:cubicBezTo>
                    <a:lnTo>
                      <a:pt x="8203" y="3788"/>
                    </a:lnTo>
                    <a:close/>
                    <a:moveTo>
                      <a:pt x="10086" y="4416"/>
                    </a:moveTo>
                    <a:lnTo>
                      <a:pt x="10086" y="10086"/>
                    </a:lnTo>
                    <a:lnTo>
                      <a:pt x="628" y="10086"/>
                    </a:lnTo>
                    <a:lnTo>
                      <a:pt x="628" y="4416"/>
                    </a:lnTo>
                    <a:lnTo>
                      <a:pt x="1277" y="4416"/>
                    </a:lnTo>
                    <a:lnTo>
                      <a:pt x="1277" y="4730"/>
                    </a:lnTo>
                    <a:cubicBezTo>
                      <a:pt x="1277" y="5253"/>
                      <a:pt x="1695" y="5671"/>
                      <a:pt x="2218" y="5671"/>
                    </a:cubicBezTo>
                    <a:cubicBezTo>
                      <a:pt x="2742" y="5671"/>
                      <a:pt x="3160" y="5253"/>
                      <a:pt x="3160" y="4730"/>
                    </a:cubicBezTo>
                    <a:lnTo>
                      <a:pt x="3160" y="4416"/>
                    </a:lnTo>
                    <a:lnTo>
                      <a:pt x="7554" y="4416"/>
                    </a:lnTo>
                    <a:lnTo>
                      <a:pt x="7554" y="4730"/>
                    </a:lnTo>
                    <a:cubicBezTo>
                      <a:pt x="7554" y="5253"/>
                      <a:pt x="7993" y="5671"/>
                      <a:pt x="8496" y="5671"/>
                    </a:cubicBezTo>
                    <a:cubicBezTo>
                      <a:pt x="9019" y="5671"/>
                      <a:pt x="9437" y="5253"/>
                      <a:pt x="9437" y="4730"/>
                    </a:cubicBezTo>
                    <a:lnTo>
                      <a:pt x="9437" y="4416"/>
                    </a:lnTo>
                    <a:close/>
                    <a:moveTo>
                      <a:pt x="3160" y="1"/>
                    </a:moveTo>
                    <a:lnTo>
                      <a:pt x="3160" y="1905"/>
                    </a:lnTo>
                    <a:lnTo>
                      <a:pt x="1" y="1905"/>
                    </a:lnTo>
                    <a:lnTo>
                      <a:pt x="1" y="10714"/>
                    </a:lnTo>
                    <a:lnTo>
                      <a:pt x="10734" y="10714"/>
                    </a:lnTo>
                    <a:lnTo>
                      <a:pt x="10734" y="1905"/>
                    </a:lnTo>
                    <a:lnTo>
                      <a:pt x="7554" y="1905"/>
                    </a:lnTo>
                    <a:lnTo>
                      <a:pt x="75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110;p54">
                <a:extLst>
                  <a:ext uri="{FF2B5EF4-FFF2-40B4-BE49-F238E27FC236}">
                    <a16:creationId xmlns:a16="http://schemas.microsoft.com/office/drawing/2014/main" id="{79FB4C1B-7AC8-DC0B-81B1-AB7783EBB351}"/>
                  </a:ext>
                </a:extLst>
              </p:cNvPr>
              <p:cNvSpPr/>
              <p:nvPr/>
            </p:nvSpPr>
            <p:spPr>
              <a:xfrm>
                <a:off x="5202581" y="2414058"/>
                <a:ext cx="160287" cy="15956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395" extrusionOk="0">
                    <a:moveTo>
                      <a:pt x="2511" y="628"/>
                    </a:moveTo>
                    <a:lnTo>
                      <a:pt x="2511" y="1884"/>
                    </a:lnTo>
                    <a:lnTo>
                      <a:pt x="3766" y="1884"/>
                    </a:lnTo>
                    <a:lnTo>
                      <a:pt x="3766" y="2511"/>
                    </a:lnTo>
                    <a:lnTo>
                      <a:pt x="2511" y="2511"/>
                    </a:lnTo>
                    <a:lnTo>
                      <a:pt x="2511" y="3767"/>
                    </a:lnTo>
                    <a:lnTo>
                      <a:pt x="1883" y="3767"/>
                    </a:lnTo>
                    <a:lnTo>
                      <a:pt x="1883" y="2511"/>
                    </a:lnTo>
                    <a:lnTo>
                      <a:pt x="628" y="2511"/>
                    </a:lnTo>
                    <a:lnTo>
                      <a:pt x="628" y="1884"/>
                    </a:lnTo>
                    <a:lnTo>
                      <a:pt x="1883" y="1884"/>
                    </a:lnTo>
                    <a:lnTo>
                      <a:pt x="1883" y="628"/>
                    </a:lnTo>
                    <a:close/>
                    <a:moveTo>
                      <a:pt x="1255" y="1"/>
                    </a:moveTo>
                    <a:lnTo>
                      <a:pt x="1255" y="1256"/>
                    </a:lnTo>
                    <a:lnTo>
                      <a:pt x="0" y="1256"/>
                    </a:lnTo>
                    <a:lnTo>
                      <a:pt x="0" y="3139"/>
                    </a:lnTo>
                    <a:lnTo>
                      <a:pt x="1255" y="3139"/>
                    </a:lnTo>
                    <a:lnTo>
                      <a:pt x="1255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415" y="3139"/>
                    </a:lnTo>
                    <a:lnTo>
                      <a:pt x="4415" y="1256"/>
                    </a:lnTo>
                    <a:lnTo>
                      <a:pt x="3139" y="1256"/>
                    </a:lnTo>
                    <a:lnTo>
                      <a:pt x="3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oogle Shape;1111;p54">
              <a:extLst>
                <a:ext uri="{FF2B5EF4-FFF2-40B4-BE49-F238E27FC236}">
                  <a16:creationId xmlns:a16="http://schemas.microsoft.com/office/drawing/2014/main" id="{96D52536-BBEE-1967-156E-828A245325D5}"/>
                </a:ext>
              </a:extLst>
            </p:cNvPr>
            <p:cNvGrpSpPr/>
            <p:nvPr/>
          </p:nvGrpSpPr>
          <p:grpSpPr>
            <a:xfrm>
              <a:off x="5044553" y="3354708"/>
              <a:ext cx="477602" cy="480930"/>
              <a:chOff x="5044542" y="3354708"/>
              <a:chExt cx="432530" cy="435546"/>
            </a:xfrm>
          </p:grpSpPr>
          <p:sp>
            <p:nvSpPr>
              <p:cNvPr id="7" name="Google Shape;1112;p54">
                <a:extLst>
                  <a:ext uri="{FF2B5EF4-FFF2-40B4-BE49-F238E27FC236}">
                    <a16:creationId xmlns:a16="http://schemas.microsoft.com/office/drawing/2014/main" id="{0E10F0E3-9040-9C0A-496A-3D7BE9D91462}"/>
                  </a:ext>
                </a:extLst>
              </p:cNvPr>
              <p:cNvSpPr/>
              <p:nvPr/>
            </p:nvSpPr>
            <p:spPr>
              <a:xfrm>
                <a:off x="5044542" y="3401282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942" y="1"/>
                    </a:moveTo>
                    <a:cubicBezTo>
                      <a:pt x="440" y="1"/>
                      <a:pt x="1" y="419"/>
                      <a:pt x="1" y="942"/>
                    </a:cubicBezTo>
                    <a:lnTo>
                      <a:pt x="1" y="2846"/>
                    </a:lnTo>
                    <a:cubicBezTo>
                      <a:pt x="1" y="3244"/>
                      <a:pt x="273" y="3600"/>
                      <a:pt x="628" y="3725"/>
                    </a:cubicBezTo>
                    <a:lnTo>
                      <a:pt x="628" y="5734"/>
                    </a:lnTo>
                    <a:cubicBezTo>
                      <a:pt x="273" y="5859"/>
                      <a:pt x="1" y="6194"/>
                      <a:pt x="1" y="6613"/>
                    </a:cubicBezTo>
                    <a:lnTo>
                      <a:pt x="1" y="9772"/>
                    </a:lnTo>
                    <a:cubicBezTo>
                      <a:pt x="1" y="10295"/>
                      <a:pt x="440" y="10714"/>
                      <a:pt x="942" y="10714"/>
                    </a:cubicBezTo>
                    <a:lnTo>
                      <a:pt x="2867" y="10714"/>
                    </a:lnTo>
                    <a:cubicBezTo>
                      <a:pt x="3265" y="10714"/>
                      <a:pt x="3620" y="10463"/>
                      <a:pt x="3746" y="10086"/>
                    </a:cubicBezTo>
                    <a:lnTo>
                      <a:pt x="5734" y="10086"/>
                    </a:lnTo>
                    <a:cubicBezTo>
                      <a:pt x="5880" y="10463"/>
                      <a:pt x="6215" y="10714"/>
                      <a:pt x="6633" y="10714"/>
                    </a:cubicBezTo>
                    <a:lnTo>
                      <a:pt x="9793" y="10714"/>
                    </a:lnTo>
                    <a:cubicBezTo>
                      <a:pt x="10316" y="10714"/>
                      <a:pt x="10734" y="10295"/>
                      <a:pt x="10734" y="9772"/>
                    </a:cubicBezTo>
                    <a:lnTo>
                      <a:pt x="10734" y="7868"/>
                    </a:lnTo>
                    <a:cubicBezTo>
                      <a:pt x="10734" y="7450"/>
                      <a:pt x="10462" y="7115"/>
                      <a:pt x="10107" y="6968"/>
                    </a:cubicBezTo>
                    <a:lnTo>
                      <a:pt x="10107" y="4981"/>
                    </a:lnTo>
                    <a:cubicBezTo>
                      <a:pt x="10462" y="4855"/>
                      <a:pt x="10734" y="4499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316" y="1"/>
                      <a:pt x="9793" y="1"/>
                    </a:cubicBezTo>
                    <a:lnTo>
                      <a:pt x="7889" y="1"/>
                    </a:lnTo>
                    <a:cubicBezTo>
                      <a:pt x="7470" y="1"/>
                      <a:pt x="7136" y="252"/>
                      <a:pt x="6989" y="629"/>
                    </a:cubicBezTo>
                    <a:lnTo>
                      <a:pt x="5001" y="629"/>
                    </a:lnTo>
                    <a:cubicBezTo>
                      <a:pt x="4876" y="252"/>
                      <a:pt x="4520" y="1"/>
                      <a:pt x="4123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1113;p54">
                <a:extLst>
                  <a:ext uri="{FF2B5EF4-FFF2-40B4-BE49-F238E27FC236}">
                    <a16:creationId xmlns:a16="http://schemas.microsoft.com/office/drawing/2014/main" id="{2C5D9C39-1E08-8106-9333-ADFD395F8C37}"/>
                  </a:ext>
                </a:extLst>
              </p:cNvPr>
              <p:cNvSpPr/>
              <p:nvPr/>
            </p:nvSpPr>
            <p:spPr>
              <a:xfrm>
                <a:off x="5318658" y="3378265"/>
                <a:ext cx="136008" cy="228701"/>
              </a:xfrm>
              <a:custGeom>
                <a:avLst/>
                <a:gdLst/>
                <a:ahLst/>
                <a:cxnLst/>
                <a:rect l="l" t="t" r="r" b="b"/>
                <a:pathLst>
                  <a:path w="3746" h="6299" extrusionOk="0">
                    <a:moveTo>
                      <a:pt x="1527" y="1"/>
                    </a:moveTo>
                    <a:cubicBezTo>
                      <a:pt x="1339" y="1"/>
                      <a:pt x="1214" y="126"/>
                      <a:pt x="1214" y="315"/>
                    </a:cubicBezTo>
                    <a:lnTo>
                      <a:pt x="1214" y="3160"/>
                    </a:lnTo>
                    <a:lnTo>
                      <a:pt x="0" y="3160"/>
                    </a:lnTo>
                    <a:cubicBezTo>
                      <a:pt x="126" y="3516"/>
                      <a:pt x="481" y="3788"/>
                      <a:pt x="900" y="3788"/>
                    </a:cubicBezTo>
                    <a:lnTo>
                      <a:pt x="1214" y="3788"/>
                    </a:lnTo>
                    <a:lnTo>
                      <a:pt x="1214" y="6299"/>
                    </a:lnTo>
                    <a:lnTo>
                      <a:pt x="3118" y="6299"/>
                    </a:lnTo>
                    <a:lnTo>
                      <a:pt x="3118" y="3788"/>
                    </a:lnTo>
                    <a:lnTo>
                      <a:pt x="3432" y="3788"/>
                    </a:lnTo>
                    <a:cubicBezTo>
                      <a:pt x="3599" y="3788"/>
                      <a:pt x="3745" y="3641"/>
                      <a:pt x="3745" y="3474"/>
                    </a:cubicBezTo>
                    <a:lnTo>
                      <a:pt x="3745" y="315"/>
                    </a:lnTo>
                    <a:cubicBezTo>
                      <a:pt x="3745" y="126"/>
                      <a:pt x="3599" y="1"/>
                      <a:pt x="3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1114;p54">
                <a:extLst>
                  <a:ext uri="{FF2B5EF4-FFF2-40B4-BE49-F238E27FC236}">
                    <a16:creationId xmlns:a16="http://schemas.microsoft.com/office/drawing/2014/main" id="{964F69A4-978F-7086-0567-7C26CBDB289A}"/>
                  </a:ext>
                </a:extLst>
              </p:cNvPr>
              <p:cNvSpPr/>
              <p:nvPr/>
            </p:nvSpPr>
            <p:spPr>
              <a:xfrm>
                <a:off x="5110470" y="3378265"/>
                <a:ext cx="228701" cy="135282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3726" extrusionOk="0">
                    <a:moveTo>
                      <a:pt x="315" y="1"/>
                    </a:moveTo>
                    <a:cubicBezTo>
                      <a:pt x="147" y="1"/>
                      <a:pt x="1" y="147"/>
                      <a:pt x="1" y="315"/>
                    </a:cubicBezTo>
                    <a:lnTo>
                      <a:pt x="1" y="2219"/>
                    </a:lnTo>
                    <a:cubicBezTo>
                      <a:pt x="1" y="2386"/>
                      <a:pt x="147" y="2532"/>
                      <a:pt x="315" y="2532"/>
                    </a:cubicBezTo>
                    <a:lnTo>
                      <a:pt x="3160" y="2532"/>
                    </a:lnTo>
                    <a:lnTo>
                      <a:pt x="3160" y="3725"/>
                    </a:lnTo>
                    <a:cubicBezTo>
                      <a:pt x="3537" y="3600"/>
                      <a:pt x="3788" y="3265"/>
                      <a:pt x="3788" y="2846"/>
                    </a:cubicBezTo>
                    <a:lnTo>
                      <a:pt x="3788" y="2532"/>
                    </a:lnTo>
                    <a:lnTo>
                      <a:pt x="6299" y="2532"/>
                    </a:lnTo>
                    <a:lnTo>
                      <a:pt x="6299" y="628"/>
                    </a:lnTo>
                    <a:lnTo>
                      <a:pt x="3788" y="628"/>
                    </a:lnTo>
                    <a:lnTo>
                      <a:pt x="3788" y="315"/>
                    </a:lnTo>
                    <a:cubicBezTo>
                      <a:pt x="3788" y="147"/>
                      <a:pt x="3663" y="1"/>
                      <a:pt x="3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115;p54">
                <a:extLst>
                  <a:ext uri="{FF2B5EF4-FFF2-40B4-BE49-F238E27FC236}">
                    <a16:creationId xmlns:a16="http://schemas.microsoft.com/office/drawing/2014/main" id="{AA492133-5B43-DC1C-522F-C00DC150AC35}"/>
                  </a:ext>
                </a:extLst>
              </p:cNvPr>
              <p:cNvSpPr/>
              <p:nvPr/>
            </p:nvSpPr>
            <p:spPr>
              <a:xfrm>
                <a:off x="5220866" y="3487156"/>
                <a:ext cx="123975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3139" extrusionOk="0">
                    <a:moveTo>
                      <a:pt x="1235" y="0"/>
                    </a:moveTo>
                    <a:cubicBezTo>
                      <a:pt x="1109" y="607"/>
                      <a:pt x="628" y="1088"/>
                      <a:pt x="0" y="1214"/>
                    </a:cubicBezTo>
                    <a:lnTo>
                      <a:pt x="0" y="1904"/>
                    </a:lnTo>
                    <a:cubicBezTo>
                      <a:pt x="628" y="2030"/>
                      <a:pt x="1109" y="2532"/>
                      <a:pt x="1235" y="3139"/>
                    </a:cubicBezTo>
                    <a:lnTo>
                      <a:pt x="1925" y="3139"/>
                    </a:lnTo>
                    <a:cubicBezTo>
                      <a:pt x="2051" y="2532"/>
                      <a:pt x="2532" y="2030"/>
                      <a:pt x="3139" y="1904"/>
                    </a:cubicBezTo>
                    <a:lnTo>
                      <a:pt x="3139" y="1214"/>
                    </a:lnTo>
                    <a:cubicBezTo>
                      <a:pt x="2532" y="1088"/>
                      <a:pt x="2051" y="607"/>
                      <a:pt x="1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16;p54">
                <a:extLst>
                  <a:ext uri="{FF2B5EF4-FFF2-40B4-BE49-F238E27FC236}">
                    <a16:creationId xmlns:a16="http://schemas.microsoft.com/office/drawing/2014/main" id="{51B52BBA-1C09-A2C4-4D7E-EC599090847F}"/>
                  </a:ext>
                </a:extLst>
              </p:cNvPr>
              <p:cNvSpPr/>
              <p:nvPr/>
            </p:nvSpPr>
            <p:spPr>
              <a:xfrm>
                <a:off x="5087338" y="3354708"/>
                <a:ext cx="389734" cy="389734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35" extrusionOk="0">
                    <a:moveTo>
                      <a:pt x="4101" y="629"/>
                    </a:moveTo>
                    <a:cubicBezTo>
                      <a:pt x="4290" y="629"/>
                      <a:pt x="4415" y="775"/>
                      <a:pt x="4415" y="942"/>
                    </a:cubicBezTo>
                    <a:lnTo>
                      <a:pt x="4415" y="1256"/>
                    </a:lnTo>
                    <a:lnTo>
                      <a:pt x="6926" y="1256"/>
                    </a:lnTo>
                    <a:lnTo>
                      <a:pt x="6926" y="3160"/>
                    </a:lnTo>
                    <a:lnTo>
                      <a:pt x="4415" y="3160"/>
                    </a:lnTo>
                    <a:lnTo>
                      <a:pt x="4415" y="3474"/>
                    </a:lnTo>
                    <a:cubicBezTo>
                      <a:pt x="4415" y="3893"/>
                      <a:pt x="4164" y="4248"/>
                      <a:pt x="3787" y="4374"/>
                    </a:cubicBezTo>
                    <a:lnTo>
                      <a:pt x="3787" y="3160"/>
                    </a:lnTo>
                    <a:lnTo>
                      <a:pt x="942" y="3160"/>
                    </a:lnTo>
                    <a:cubicBezTo>
                      <a:pt x="774" y="3160"/>
                      <a:pt x="628" y="3035"/>
                      <a:pt x="628" y="2847"/>
                    </a:cubicBezTo>
                    <a:lnTo>
                      <a:pt x="628" y="942"/>
                    </a:lnTo>
                    <a:cubicBezTo>
                      <a:pt x="628" y="775"/>
                      <a:pt x="774" y="629"/>
                      <a:pt x="942" y="629"/>
                    </a:cubicBezTo>
                    <a:close/>
                    <a:moveTo>
                      <a:pt x="5712" y="3788"/>
                    </a:moveTo>
                    <a:cubicBezTo>
                      <a:pt x="5838" y="4416"/>
                      <a:pt x="6319" y="4897"/>
                      <a:pt x="6926" y="5023"/>
                    </a:cubicBezTo>
                    <a:lnTo>
                      <a:pt x="6926" y="5713"/>
                    </a:lnTo>
                    <a:cubicBezTo>
                      <a:pt x="6319" y="5839"/>
                      <a:pt x="5838" y="6320"/>
                      <a:pt x="5712" y="6948"/>
                    </a:cubicBezTo>
                    <a:lnTo>
                      <a:pt x="5022" y="6948"/>
                    </a:lnTo>
                    <a:cubicBezTo>
                      <a:pt x="4896" y="6320"/>
                      <a:pt x="4415" y="5839"/>
                      <a:pt x="3787" y="5713"/>
                    </a:cubicBezTo>
                    <a:lnTo>
                      <a:pt x="3787" y="5023"/>
                    </a:lnTo>
                    <a:cubicBezTo>
                      <a:pt x="4415" y="4897"/>
                      <a:pt x="4896" y="4416"/>
                      <a:pt x="5022" y="3788"/>
                    </a:cubicBezTo>
                    <a:close/>
                    <a:moveTo>
                      <a:pt x="9793" y="629"/>
                    </a:moveTo>
                    <a:cubicBezTo>
                      <a:pt x="9960" y="629"/>
                      <a:pt x="10106" y="775"/>
                      <a:pt x="10106" y="942"/>
                    </a:cubicBezTo>
                    <a:lnTo>
                      <a:pt x="10106" y="4102"/>
                    </a:lnTo>
                    <a:cubicBezTo>
                      <a:pt x="10106" y="4290"/>
                      <a:pt x="9960" y="4416"/>
                      <a:pt x="9793" y="4416"/>
                    </a:cubicBezTo>
                    <a:lnTo>
                      <a:pt x="9479" y="4416"/>
                    </a:lnTo>
                    <a:lnTo>
                      <a:pt x="9479" y="6948"/>
                    </a:lnTo>
                    <a:lnTo>
                      <a:pt x="7575" y="6948"/>
                    </a:lnTo>
                    <a:lnTo>
                      <a:pt x="7575" y="4416"/>
                    </a:lnTo>
                    <a:lnTo>
                      <a:pt x="7261" y="4416"/>
                    </a:lnTo>
                    <a:cubicBezTo>
                      <a:pt x="6842" y="4416"/>
                      <a:pt x="6487" y="4165"/>
                      <a:pt x="6361" y="3788"/>
                    </a:cubicBezTo>
                    <a:lnTo>
                      <a:pt x="7575" y="3788"/>
                    </a:lnTo>
                    <a:lnTo>
                      <a:pt x="7575" y="942"/>
                    </a:lnTo>
                    <a:cubicBezTo>
                      <a:pt x="7575" y="775"/>
                      <a:pt x="7700" y="629"/>
                      <a:pt x="7868" y="629"/>
                    </a:cubicBezTo>
                    <a:close/>
                    <a:moveTo>
                      <a:pt x="3160" y="3809"/>
                    </a:moveTo>
                    <a:lnTo>
                      <a:pt x="3160" y="6320"/>
                    </a:lnTo>
                    <a:lnTo>
                      <a:pt x="3474" y="6320"/>
                    </a:lnTo>
                    <a:cubicBezTo>
                      <a:pt x="3892" y="6320"/>
                      <a:pt x="4227" y="6571"/>
                      <a:pt x="4373" y="6948"/>
                    </a:cubicBezTo>
                    <a:lnTo>
                      <a:pt x="3160" y="6948"/>
                    </a:lnTo>
                    <a:lnTo>
                      <a:pt x="3160" y="9793"/>
                    </a:lnTo>
                    <a:cubicBezTo>
                      <a:pt x="3160" y="9961"/>
                      <a:pt x="3034" y="10107"/>
                      <a:pt x="2846" y="10107"/>
                    </a:cubicBezTo>
                    <a:lnTo>
                      <a:pt x="942" y="10107"/>
                    </a:lnTo>
                    <a:cubicBezTo>
                      <a:pt x="774" y="10107"/>
                      <a:pt x="628" y="9961"/>
                      <a:pt x="628" y="9793"/>
                    </a:cubicBezTo>
                    <a:lnTo>
                      <a:pt x="628" y="6634"/>
                    </a:lnTo>
                    <a:cubicBezTo>
                      <a:pt x="628" y="6445"/>
                      <a:pt x="774" y="6320"/>
                      <a:pt x="942" y="6320"/>
                    </a:cubicBezTo>
                    <a:lnTo>
                      <a:pt x="1256" y="6320"/>
                    </a:lnTo>
                    <a:lnTo>
                      <a:pt x="1256" y="3809"/>
                    </a:lnTo>
                    <a:close/>
                    <a:moveTo>
                      <a:pt x="6947" y="6362"/>
                    </a:moveTo>
                    <a:lnTo>
                      <a:pt x="6947" y="7575"/>
                    </a:lnTo>
                    <a:lnTo>
                      <a:pt x="9793" y="7575"/>
                    </a:lnTo>
                    <a:cubicBezTo>
                      <a:pt x="9960" y="7575"/>
                      <a:pt x="10106" y="7701"/>
                      <a:pt x="10106" y="7889"/>
                    </a:cubicBezTo>
                    <a:lnTo>
                      <a:pt x="10106" y="9793"/>
                    </a:lnTo>
                    <a:cubicBezTo>
                      <a:pt x="10106" y="9961"/>
                      <a:pt x="9960" y="10107"/>
                      <a:pt x="9793" y="10107"/>
                    </a:cubicBezTo>
                    <a:lnTo>
                      <a:pt x="6633" y="10107"/>
                    </a:lnTo>
                    <a:cubicBezTo>
                      <a:pt x="6445" y="10107"/>
                      <a:pt x="6319" y="9961"/>
                      <a:pt x="6319" y="9793"/>
                    </a:cubicBezTo>
                    <a:lnTo>
                      <a:pt x="6319" y="9479"/>
                    </a:lnTo>
                    <a:lnTo>
                      <a:pt x="3787" y="9479"/>
                    </a:lnTo>
                    <a:lnTo>
                      <a:pt x="3787" y="7575"/>
                    </a:lnTo>
                    <a:lnTo>
                      <a:pt x="6319" y="7575"/>
                    </a:lnTo>
                    <a:lnTo>
                      <a:pt x="6319" y="7261"/>
                    </a:lnTo>
                    <a:cubicBezTo>
                      <a:pt x="6319" y="6843"/>
                      <a:pt x="6570" y="6487"/>
                      <a:pt x="6947" y="6362"/>
                    </a:cubicBezTo>
                    <a:close/>
                    <a:moveTo>
                      <a:pt x="942" y="1"/>
                    </a:moveTo>
                    <a:cubicBezTo>
                      <a:pt x="419" y="1"/>
                      <a:pt x="0" y="440"/>
                      <a:pt x="0" y="942"/>
                    </a:cubicBezTo>
                    <a:lnTo>
                      <a:pt x="0" y="2847"/>
                    </a:lnTo>
                    <a:cubicBezTo>
                      <a:pt x="0" y="3265"/>
                      <a:pt x="272" y="3621"/>
                      <a:pt x="628" y="3746"/>
                    </a:cubicBezTo>
                    <a:lnTo>
                      <a:pt x="628" y="5734"/>
                    </a:lnTo>
                    <a:cubicBezTo>
                      <a:pt x="272" y="5860"/>
                      <a:pt x="0" y="6215"/>
                      <a:pt x="0" y="6634"/>
                    </a:cubicBezTo>
                    <a:lnTo>
                      <a:pt x="0" y="9793"/>
                    </a:lnTo>
                    <a:cubicBezTo>
                      <a:pt x="0" y="10316"/>
                      <a:pt x="419" y="10735"/>
                      <a:pt x="942" y="10735"/>
                    </a:cubicBezTo>
                    <a:lnTo>
                      <a:pt x="2846" y="10735"/>
                    </a:lnTo>
                    <a:cubicBezTo>
                      <a:pt x="3264" y="10735"/>
                      <a:pt x="3620" y="10463"/>
                      <a:pt x="3746" y="10107"/>
                    </a:cubicBezTo>
                    <a:lnTo>
                      <a:pt x="5733" y="10107"/>
                    </a:lnTo>
                    <a:cubicBezTo>
                      <a:pt x="5859" y="10463"/>
                      <a:pt x="6215" y="10735"/>
                      <a:pt x="6633" y="10735"/>
                    </a:cubicBezTo>
                    <a:lnTo>
                      <a:pt x="9793" y="10735"/>
                    </a:lnTo>
                    <a:cubicBezTo>
                      <a:pt x="10316" y="10735"/>
                      <a:pt x="10734" y="10316"/>
                      <a:pt x="10734" y="9793"/>
                    </a:cubicBezTo>
                    <a:lnTo>
                      <a:pt x="10734" y="7889"/>
                    </a:lnTo>
                    <a:cubicBezTo>
                      <a:pt x="10734" y="7471"/>
                      <a:pt x="10462" y="7115"/>
                      <a:pt x="10106" y="6989"/>
                    </a:cubicBezTo>
                    <a:lnTo>
                      <a:pt x="10106" y="5002"/>
                    </a:lnTo>
                    <a:cubicBezTo>
                      <a:pt x="10462" y="4876"/>
                      <a:pt x="10734" y="4520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295" y="1"/>
                      <a:pt x="9793" y="1"/>
                    </a:cubicBezTo>
                    <a:lnTo>
                      <a:pt x="7888" y="1"/>
                    </a:lnTo>
                    <a:cubicBezTo>
                      <a:pt x="7470" y="1"/>
                      <a:pt x="7114" y="273"/>
                      <a:pt x="6989" y="629"/>
                    </a:cubicBezTo>
                    <a:lnTo>
                      <a:pt x="5001" y="629"/>
                    </a:lnTo>
                    <a:cubicBezTo>
                      <a:pt x="4875" y="273"/>
                      <a:pt x="4520" y="1"/>
                      <a:pt x="4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3451BD3A-1A38-A971-1AEF-8D8DC1383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9" y="1229629"/>
            <a:ext cx="4179723" cy="2468666"/>
          </a:xfrm>
          <a:prstGeom prst="rect">
            <a:avLst/>
          </a:prstGeom>
        </p:spPr>
      </p:pic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AB18E9-CA19-0774-EF5F-26FECDE62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781" y="2403501"/>
            <a:ext cx="4212395" cy="2467768"/>
          </a:xfrm>
          <a:prstGeom prst="rect">
            <a:avLst/>
          </a:prstGeom>
        </p:spPr>
      </p:pic>
      <p:sp>
        <p:nvSpPr>
          <p:cNvPr id="22" name="TextBox 1">
            <a:extLst>
              <a:ext uri="{FF2B5EF4-FFF2-40B4-BE49-F238E27FC236}">
                <a16:creationId xmlns:a16="http://schemas.microsoft.com/office/drawing/2014/main" id="{3136298E-EE88-587B-41C6-FBF9B018FC7D}"/>
              </a:ext>
            </a:extLst>
          </p:cNvPr>
          <p:cNvSpPr txBox="1"/>
          <p:nvPr/>
        </p:nvSpPr>
        <p:spPr>
          <a:xfrm>
            <a:off x="-73963" y="4807431"/>
            <a:ext cx="509572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IT19121734 | R.M.S.Dananjani                               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9359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 sz="2400"/>
          </a:p>
        </p:txBody>
      </p:sp>
      <p:grpSp>
        <p:nvGrpSpPr>
          <p:cNvPr id="2" name="Google Shape;919;p48">
            <a:extLst>
              <a:ext uri="{FF2B5EF4-FFF2-40B4-BE49-F238E27FC236}">
                <a16:creationId xmlns:a16="http://schemas.microsoft.com/office/drawing/2014/main" id="{DEE0B415-9898-AD2C-56C8-20E0BE632EAA}"/>
              </a:ext>
            </a:extLst>
          </p:cNvPr>
          <p:cNvGrpSpPr/>
          <p:nvPr/>
        </p:nvGrpSpPr>
        <p:grpSpPr>
          <a:xfrm>
            <a:off x="647030" y="4555185"/>
            <a:ext cx="380781" cy="526321"/>
            <a:chOff x="1168550" y="1865650"/>
            <a:chExt cx="566850" cy="825361"/>
          </a:xfrm>
        </p:grpSpPr>
        <p:sp>
          <p:nvSpPr>
            <p:cNvPr id="4" name="Google Shape;920;p48">
              <a:extLst>
                <a:ext uri="{FF2B5EF4-FFF2-40B4-BE49-F238E27FC236}">
                  <a16:creationId xmlns:a16="http://schemas.microsoft.com/office/drawing/2014/main" id="{99100D19-5F46-0AF0-BFB1-F72EC9B6663F}"/>
                </a:ext>
              </a:extLst>
            </p:cNvPr>
            <p:cNvSpPr/>
            <p:nvPr/>
          </p:nvSpPr>
          <p:spPr>
            <a:xfrm>
              <a:off x="1168550" y="2236976"/>
              <a:ext cx="494807" cy="454035"/>
            </a:xfrm>
            <a:custGeom>
              <a:avLst/>
              <a:gdLst/>
              <a:ahLst/>
              <a:cxnLst/>
              <a:rect l="l" t="t" r="r" b="b"/>
              <a:pathLst>
                <a:path w="14062" h="13602" extrusionOk="0">
                  <a:moveTo>
                    <a:pt x="12934" y="0"/>
                  </a:moveTo>
                  <a:cubicBezTo>
                    <a:pt x="10702" y="0"/>
                    <a:pt x="7811" y="1769"/>
                    <a:pt x="5012" y="1769"/>
                  </a:cubicBezTo>
                  <a:cubicBezTo>
                    <a:pt x="4452" y="1769"/>
                    <a:pt x="3895" y="1699"/>
                    <a:pt x="3348" y="1528"/>
                  </a:cubicBezTo>
                  <a:cubicBezTo>
                    <a:pt x="2950" y="1400"/>
                    <a:pt x="2563" y="1344"/>
                    <a:pt x="2188" y="1344"/>
                  </a:cubicBezTo>
                  <a:cubicBezTo>
                    <a:pt x="1400" y="1344"/>
                    <a:pt x="667" y="1592"/>
                    <a:pt x="1" y="1947"/>
                  </a:cubicBezTo>
                  <a:lnTo>
                    <a:pt x="1" y="11342"/>
                  </a:lnTo>
                  <a:cubicBezTo>
                    <a:pt x="1" y="12597"/>
                    <a:pt x="1005" y="13601"/>
                    <a:pt x="2260" y="13601"/>
                  </a:cubicBezTo>
                  <a:lnTo>
                    <a:pt x="11802" y="13601"/>
                  </a:lnTo>
                  <a:cubicBezTo>
                    <a:pt x="13057" y="13601"/>
                    <a:pt x="14061" y="12597"/>
                    <a:pt x="14061" y="11342"/>
                  </a:cubicBezTo>
                  <a:lnTo>
                    <a:pt x="14061" y="189"/>
                  </a:lnTo>
                  <a:cubicBezTo>
                    <a:pt x="13709" y="57"/>
                    <a:pt x="13332" y="0"/>
                    <a:pt x="12934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921;p48">
              <a:extLst>
                <a:ext uri="{FF2B5EF4-FFF2-40B4-BE49-F238E27FC236}">
                  <a16:creationId xmlns:a16="http://schemas.microsoft.com/office/drawing/2014/main" id="{EC2B74A6-FD87-2763-CC4C-B136D6719703}"/>
                </a:ext>
              </a:extLst>
            </p:cNvPr>
            <p:cNvSpPr/>
            <p:nvPr/>
          </p:nvSpPr>
          <p:spPr>
            <a:xfrm>
              <a:off x="1429625" y="1865650"/>
              <a:ext cx="125050" cy="84072"/>
            </a:xfrm>
            <a:custGeom>
              <a:avLst/>
              <a:gdLst/>
              <a:ahLst/>
              <a:cxnLst/>
              <a:rect l="l" t="t" r="r" b="b"/>
              <a:pathLst>
                <a:path w="5002" h="6320" fill="none" extrusionOk="0">
                  <a:moveTo>
                    <a:pt x="5001" y="3160"/>
                  </a:moveTo>
                  <a:cubicBezTo>
                    <a:pt x="5001" y="4896"/>
                    <a:pt x="3892" y="6319"/>
                    <a:pt x="2511" y="6319"/>
                  </a:cubicBezTo>
                  <a:cubicBezTo>
                    <a:pt x="1130" y="6319"/>
                    <a:pt x="0" y="4896"/>
                    <a:pt x="0" y="3160"/>
                  </a:cubicBezTo>
                  <a:cubicBezTo>
                    <a:pt x="0" y="1423"/>
                    <a:pt x="1130" y="0"/>
                    <a:pt x="2511" y="0"/>
                  </a:cubicBezTo>
                  <a:cubicBezTo>
                    <a:pt x="3892" y="0"/>
                    <a:pt x="5001" y="1423"/>
                    <a:pt x="5001" y="316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922;p48">
              <a:extLst>
                <a:ext uri="{FF2B5EF4-FFF2-40B4-BE49-F238E27FC236}">
                  <a16:creationId xmlns:a16="http://schemas.microsoft.com/office/drawing/2014/main" id="{5E44CC09-8908-3A5D-B135-16D2B249BA2D}"/>
                </a:ext>
              </a:extLst>
            </p:cNvPr>
            <p:cNvSpPr/>
            <p:nvPr/>
          </p:nvSpPr>
          <p:spPr>
            <a:xfrm>
              <a:off x="1248900" y="1949725"/>
              <a:ext cx="486500" cy="662250"/>
            </a:xfrm>
            <a:custGeom>
              <a:avLst/>
              <a:gdLst/>
              <a:ahLst/>
              <a:cxnLst/>
              <a:rect l="l" t="t" r="r" b="b"/>
              <a:pathLst>
                <a:path w="19460" h="26490" extrusionOk="0">
                  <a:moveTo>
                    <a:pt x="0" y="0"/>
                  </a:moveTo>
                  <a:lnTo>
                    <a:pt x="0" y="24983"/>
                  </a:lnTo>
                  <a:cubicBezTo>
                    <a:pt x="0" y="25820"/>
                    <a:pt x="670" y="26490"/>
                    <a:pt x="1507" y="26490"/>
                  </a:cubicBezTo>
                  <a:lnTo>
                    <a:pt x="17953" y="26490"/>
                  </a:lnTo>
                  <a:cubicBezTo>
                    <a:pt x="18790" y="26490"/>
                    <a:pt x="19459" y="25820"/>
                    <a:pt x="19459" y="24983"/>
                  </a:cubicBezTo>
                  <a:lnTo>
                    <a:pt x="19459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" name="Google Shape;923;p48">
              <a:extLst>
                <a:ext uri="{FF2B5EF4-FFF2-40B4-BE49-F238E27FC236}">
                  <a16:creationId xmlns:a16="http://schemas.microsoft.com/office/drawing/2014/main" id="{92EFB157-7AA2-B158-07FA-8285E727ADC7}"/>
                </a:ext>
              </a:extLst>
            </p:cNvPr>
            <p:cNvGrpSpPr/>
            <p:nvPr/>
          </p:nvGrpSpPr>
          <p:grpSpPr>
            <a:xfrm>
              <a:off x="1405633" y="2301079"/>
              <a:ext cx="208706" cy="208705"/>
              <a:chOff x="1430400" y="2325825"/>
              <a:chExt cx="159050" cy="159050"/>
            </a:xfrm>
          </p:grpSpPr>
          <p:sp>
            <p:nvSpPr>
              <p:cNvPr id="8" name="Google Shape;924;p48">
                <a:extLst>
                  <a:ext uri="{FF2B5EF4-FFF2-40B4-BE49-F238E27FC236}">
                    <a16:creationId xmlns:a16="http://schemas.microsoft.com/office/drawing/2014/main" id="{E71DD607-B56F-3D48-2BCB-A2D24C76311B}"/>
                  </a:ext>
                </a:extLst>
              </p:cNvPr>
              <p:cNvSpPr/>
              <p:nvPr/>
            </p:nvSpPr>
            <p:spPr>
              <a:xfrm>
                <a:off x="1486900" y="2325825"/>
                <a:ext cx="46575" cy="159050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6362" extrusionOk="0">
                    <a:moveTo>
                      <a:pt x="1" y="0"/>
                    </a:moveTo>
                    <a:lnTo>
                      <a:pt x="1" y="6361"/>
                    </a:lnTo>
                    <a:lnTo>
                      <a:pt x="1863" y="6361"/>
                    </a:lnTo>
                    <a:lnTo>
                      <a:pt x="18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925;p48">
                <a:extLst>
                  <a:ext uri="{FF2B5EF4-FFF2-40B4-BE49-F238E27FC236}">
                    <a16:creationId xmlns:a16="http://schemas.microsoft.com/office/drawing/2014/main" id="{BDEBEECD-9152-C929-A0ED-67CF4A46B685}"/>
                  </a:ext>
                </a:extLst>
              </p:cNvPr>
              <p:cNvSpPr/>
              <p:nvPr/>
            </p:nvSpPr>
            <p:spPr>
              <a:xfrm>
                <a:off x="1430400" y="2382325"/>
                <a:ext cx="1590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6362" h="1863" extrusionOk="0">
                    <a:moveTo>
                      <a:pt x="1" y="0"/>
                    </a:moveTo>
                    <a:lnTo>
                      <a:pt x="1" y="1862"/>
                    </a:lnTo>
                    <a:lnTo>
                      <a:pt x="6362" y="1862"/>
                    </a:lnTo>
                    <a:lnTo>
                      <a:pt x="63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" name="Google Shape;934;p48">
            <a:extLst>
              <a:ext uri="{FF2B5EF4-FFF2-40B4-BE49-F238E27FC236}">
                <a16:creationId xmlns:a16="http://schemas.microsoft.com/office/drawing/2014/main" id="{FB07EF7C-ABEA-8FB8-17BC-5EADA1BF8F45}"/>
              </a:ext>
            </a:extLst>
          </p:cNvPr>
          <p:cNvGrpSpPr/>
          <p:nvPr/>
        </p:nvGrpSpPr>
        <p:grpSpPr>
          <a:xfrm>
            <a:off x="2657001" y="4513149"/>
            <a:ext cx="380781" cy="526307"/>
            <a:chOff x="1168550" y="1865650"/>
            <a:chExt cx="566850" cy="825347"/>
          </a:xfrm>
        </p:grpSpPr>
        <p:sp>
          <p:nvSpPr>
            <p:cNvPr id="12" name="Google Shape;935;p48">
              <a:extLst>
                <a:ext uri="{FF2B5EF4-FFF2-40B4-BE49-F238E27FC236}">
                  <a16:creationId xmlns:a16="http://schemas.microsoft.com/office/drawing/2014/main" id="{1E22006B-5D87-22E1-40C2-95ED24E45464}"/>
                </a:ext>
              </a:extLst>
            </p:cNvPr>
            <p:cNvSpPr/>
            <p:nvPr/>
          </p:nvSpPr>
          <p:spPr>
            <a:xfrm>
              <a:off x="1168550" y="2028750"/>
              <a:ext cx="494807" cy="662247"/>
            </a:xfrm>
            <a:custGeom>
              <a:avLst/>
              <a:gdLst/>
              <a:ahLst/>
              <a:cxnLst/>
              <a:rect l="l" t="t" r="r" b="b"/>
              <a:pathLst>
                <a:path w="14062" h="13602" extrusionOk="0">
                  <a:moveTo>
                    <a:pt x="12934" y="0"/>
                  </a:moveTo>
                  <a:cubicBezTo>
                    <a:pt x="10702" y="0"/>
                    <a:pt x="7811" y="1769"/>
                    <a:pt x="5012" y="1769"/>
                  </a:cubicBezTo>
                  <a:cubicBezTo>
                    <a:pt x="4452" y="1769"/>
                    <a:pt x="3895" y="1699"/>
                    <a:pt x="3348" y="1528"/>
                  </a:cubicBezTo>
                  <a:cubicBezTo>
                    <a:pt x="2950" y="1400"/>
                    <a:pt x="2563" y="1344"/>
                    <a:pt x="2188" y="1344"/>
                  </a:cubicBezTo>
                  <a:cubicBezTo>
                    <a:pt x="1400" y="1344"/>
                    <a:pt x="667" y="1592"/>
                    <a:pt x="1" y="1947"/>
                  </a:cubicBezTo>
                  <a:lnTo>
                    <a:pt x="1" y="11342"/>
                  </a:lnTo>
                  <a:cubicBezTo>
                    <a:pt x="1" y="12597"/>
                    <a:pt x="1005" y="13601"/>
                    <a:pt x="2260" y="13601"/>
                  </a:cubicBezTo>
                  <a:lnTo>
                    <a:pt x="11802" y="13601"/>
                  </a:lnTo>
                  <a:cubicBezTo>
                    <a:pt x="13057" y="13601"/>
                    <a:pt x="14061" y="12597"/>
                    <a:pt x="14061" y="11342"/>
                  </a:cubicBezTo>
                  <a:lnTo>
                    <a:pt x="14061" y="189"/>
                  </a:lnTo>
                  <a:cubicBezTo>
                    <a:pt x="13709" y="57"/>
                    <a:pt x="13332" y="0"/>
                    <a:pt x="12934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936;p48">
              <a:extLst>
                <a:ext uri="{FF2B5EF4-FFF2-40B4-BE49-F238E27FC236}">
                  <a16:creationId xmlns:a16="http://schemas.microsoft.com/office/drawing/2014/main" id="{596723A3-6855-9286-0A33-0B0E0C1FBB5D}"/>
                </a:ext>
              </a:extLst>
            </p:cNvPr>
            <p:cNvSpPr/>
            <p:nvPr/>
          </p:nvSpPr>
          <p:spPr>
            <a:xfrm>
              <a:off x="1429625" y="1865650"/>
              <a:ext cx="125050" cy="84072"/>
            </a:xfrm>
            <a:custGeom>
              <a:avLst/>
              <a:gdLst/>
              <a:ahLst/>
              <a:cxnLst/>
              <a:rect l="l" t="t" r="r" b="b"/>
              <a:pathLst>
                <a:path w="5002" h="6320" fill="none" extrusionOk="0">
                  <a:moveTo>
                    <a:pt x="5001" y="3160"/>
                  </a:moveTo>
                  <a:cubicBezTo>
                    <a:pt x="5001" y="4896"/>
                    <a:pt x="3892" y="6319"/>
                    <a:pt x="2511" y="6319"/>
                  </a:cubicBezTo>
                  <a:cubicBezTo>
                    <a:pt x="1130" y="6319"/>
                    <a:pt x="0" y="4896"/>
                    <a:pt x="0" y="3160"/>
                  </a:cubicBezTo>
                  <a:cubicBezTo>
                    <a:pt x="0" y="1423"/>
                    <a:pt x="1130" y="0"/>
                    <a:pt x="2511" y="0"/>
                  </a:cubicBezTo>
                  <a:cubicBezTo>
                    <a:pt x="3892" y="0"/>
                    <a:pt x="5001" y="1423"/>
                    <a:pt x="5001" y="316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937;p48">
              <a:extLst>
                <a:ext uri="{FF2B5EF4-FFF2-40B4-BE49-F238E27FC236}">
                  <a16:creationId xmlns:a16="http://schemas.microsoft.com/office/drawing/2014/main" id="{2972499A-4FD8-D0A2-2DF8-8779F34D7F0B}"/>
                </a:ext>
              </a:extLst>
            </p:cNvPr>
            <p:cNvSpPr/>
            <p:nvPr/>
          </p:nvSpPr>
          <p:spPr>
            <a:xfrm>
              <a:off x="1248900" y="1949725"/>
              <a:ext cx="486500" cy="662250"/>
            </a:xfrm>
            <a:custGeom>
              <a:avLst/>
              <a:gdLst/>
              <a:ahLst/>
              <a:cxnLst/>
              <a:rect l="l" t="t" r="r" b="b"/>
              <a:pathLst>
                <a:path w="19460" h="26490" extrusionOk="0">
                  <a:moveTo>
                    <a:pt x="0" y="0"/>
                  </a:moveTo>
                  <a:lnTo>
                    <a:pt x="0" y="24983"/>
                  </a:lnTo>
                  <a:cubicBezTo>
                    <a:pt x="0" y="25820"/>
                    <a:pt x="670" y="26490"/>
                    <a:pt x="1507" y="26490"/>
                  </a:cubicBezTo>
                  <a:lnTo>
                    <a:pt x="17953" y="26490"/>
                  </a:lnTo>
                  <a:cubicBezTo>
                    <a:pt x="18790" y="26490"/>
                    <a:pt x="19459" y="25820"/>
                    <a:pt x="19459" y="24983"/>
                  </a:cubicBezTo>
                  <a:lnTo>
                    <a:pt x="19459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5" name="Google Shape;938;p48">
              <a:extLst>
                <a:ext uri="{FF2B5EF4-FFF2-40B4-BE49-F238E27FC236}">
                  <a16:creationId xmlns:a16="http://schemas.microsoft.com/office/drawing/2014/main" id="{6043B968-A3BA-0663-CB24-A50060FC96A6}"/>
                </a:ext>
              </a:extLst>
            </p:cNvPr>
            <p:cNvGrpSpPr/>
            <p:nvPr/>
          </p:nvGrpSpPr>
          <p:grpSpPr>
            <a:xfrm>
              <a:off x="1405633" y="2301079"/>
              <a:ext cx="208706" cy="208705"/>
              <a:chOff x="1430400" y="2325825"/>
              <a:chExt cx="159050" cy="159050"/>
            </a:xfrm>
          </p:grpSpPr>
          <p:sp>
            <p:nvSpPr>
              <p:cNvPr id="16" name="Google Shape;939;p48">
                <a:extLst>
                  <a:ext uri="{FF2B5EF4-FFF2-40B4-BE49-F238E27FC236}">
                    <a16:creationId xmlns:a16="http://schemas.microsoft.com/office/drawing/2014/main" id="{D98BE9F4-7876-440D-6E45-E7A37D0E6740}"/>
                  </a:ext>
                </a:extLst>
              </p:cNvPr>
              <p:cNvSpPr/>
              <p:nvPr/>
            </p:nvSpPr>
            <p:spPr>
              <a:xfrm>
                <a:off x="1486900" y="2325825"/>
                <a:ext cx="46575" cy="159050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6362" extrusionOk="0">
                    <a:moveTo>
                      <a:pt x="1" y="0"/>
                    </a:moveTo>
                    <a:lnTo>
                      <a:pt x="1" y="6361"/>
                    </a:lnTo>
                    <a:lnTo>
                      <a:pt x="1863" y="6361"/>
                    </a:lnTo>
                    <a:lnTo>
                      <a:pt x="18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940;p48">
                <a:extLst>
                  <a:ext uri="{FF2B5EF4-FFF2-40B4-BE49-F238E27FC236}">
                    <a16:creationId xmlns:a16="http://schemas.microsoft.com/office/drawing/2014/main" id="{B13F0C95-1BEE-6B20-2112-2B5331158D61}"/>
                  </a:ext>
                </a:extLst>
              </p:cNvPr>
              <p:cNvSpPr/>
              <p:nvPr/>
            </p:nvSpPr>
            <p:spPr>
              <a:xfrm>
                <a:off x="1430400" y="2382325"/>
                <a:ext cx="1590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6362" h="1863" extrusionOk="0">
                    <a:moveTo>
                      <a:pt x="1" y="0"/>
                    </a:moveTo>
                    <a:lnTo>
                      <a:pt x="1" y="1862"/>
                    </a:lnTo>
                    <a:lnTo>
                      <a:pt x="6362" y="1862"/>
                    </a:lnTo>
                    <a:lnTo>
                      <a:pt x="63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" name="Google Shape;941;p48">
            <a:extLst>
              <a:ext uri="{FF2B5EF4-FFF2-40B4-BE49-F238E27FC236}">
                <a16:creationId xmlns:a16="http://schemas.microsoft.com/office/drawing/2014/main" id="{7D3560C5-9623-8953-3977-5CB6048B83E2}"/>
              </a:ext>
            </a:extLst>
          </p:cNvPr>
          <p:cNvGrpSpPr/>
          <p:nvPr/>
        </p:nvGrpSpPr>
        <p:grpSpPr>
          <a:xfrm>
            <a:off x="4615239" y="4439634"/>
            <a:ext cx="380781" cy="526306"/>
            <a:chOff x="1168550" y="1865650"/>
            <a:chExt cx="566850" cy="825346"/>
          </a:xfrm>
        </p:grpSpPr>
        <p:sp>
          <p:nvSpPr>
            <p:cNvPr id="20" name="Google Shape;942;p48">
              <a:extLst>
                <a:ext uri="{FF2B5EF4-FFF2-40B4-BE49-F238E27FC236}">
                  <a16:creationId xmlns:a16="http://schemas.microsoft.com/office/drawing/2014/main" id="{4C8D2D99-F352-3A35-F554-745C367AAF5C}"/>
                </a:ext>
              </a:extLst>
            </p:cNvPr>
            <p:cNvSpPr/>
            <p:nvPr/>
          </p:nvSpPr>
          <p:spPr>
            <a:xfrm>
              <a:off x="1168550" y="2375226"/>
              <a:ext cx="494807" cy="315770"/>
            </a:xfrm>
            <a:custGeom>
              <a:avLst/>
              <a:gdLst/>
              <a:ahLst/>
              <a:cxnLst/>
              <a:rect l="l" t="t" r="r" b="b"/>
              <a:pathLst>
                <a:path w="14062" h="13602" extrusionOk="0">
                  <a:moveTo>
                    <a:pt x="12934" y="0"/>
                  </a:moveTo>
                  <a:cubicBezTo>
                    <a:pt x="10702" y="0"/>
                    <a:pt x="7811" y="1769"/>
                    <a:pt x="5012" y="1769"/>
                  </a:cubicBezTo>
                  <a:cubicBezTo>
                    <a:pt x="4452" y="1769"/>
                    <a:pt x="3895" y="1699"/>
                    <a:pt x="3348" y="1528"/>
                  </a:cubicBezTo>
                  <a:cubicBezTo>
                    <a:pt x="2950" y="1400"/>
                    <a:pt x="2563" y="1344"/>
                    <a:pt x="2188" y="1344"/>
                  </a:cubicBezTo>
                  <a:cubicBezTo>
                    <a:pt x="1400" y="1344"/>
                    <a:pt x="667" y="1592"/>
                    <a:pt x="1" y="1947"/>
                  </a:cubicBezTo>
                  <a:lnTo>
                    <a:pt x="1" y="11342"/>
                  </a:lnTo>
                  <a:cubicBezTo>
                    <a:pt x="1" y="12597"/>
                    <a:pt x="1005" y="13601"/>
                    <a:pt x="2260" y="13601"/>
                  </a:cubicBezTo>
                  <a:lnTo>
                    <a:pt x="11802" y="13601"/>
                  </a:lnTo>
                  <a:cubicBezTo>
                    <a:pt x="13057" y="13601"/>
                    <a:pt x="14061" y="12597"/>
                    <a:pt x="14061" y="11342"/>
                  </a:cubicBezTo>
                  <a:lnTo>
                    <a:pt x="14061" y="189"/>
                  </a:lnTo>
                  <a:cubicBezTo>
                    <a:pt x="13709" y="57"/>
                    <a:pt x="13332" y="0"/>
                    <a:pt x="12934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943;p48">
              <a:extLst>
                <a:ext uri="{FF2B5EF4-FFF2-40B4-BE49-F238E27FC236}">
                  <a16:creationId xmlns:a16="http://schemas.microsoft.com/office/drawing/2014/main" id="{4452B535-E59D-8D1D-E9F6-7526EC2ED496}"/>
                </a:ext>
              </a:extLst>
            </p:cNvPr>
            <p:cNvSpPr/>
            <p:nvPr/>
          </p:nvSpPr>
          <p:spPr>
            <a:xfrm>
              <a:off x="1429625" y="1865650"/>
              <a:ext cx="125050" cy="84072"/>
            </a:xfrm>
            <a:custGeom>
              <a:avLst/>
              <a:gdLst/>
              <a:ahLst/>
              <a:cxnLst/>
              <a:rect l="l" t="t" r="r" b="b"/>
              <a:pathLst>
                <a:path w="5002" h="6320" fill="none" extrusionOk="0">
                  <a:moveTo>
                    <a:pt x="5001" y="3160"/>
                  </a:moveTo>
                  <a:cubicBezTo>
                    <a:pt x="5001" y="4896"/>
                    <a:pt x="3892" y="6319"/>
                    <a:pt x="2511" y="6319"/>
                  </a:cubicBezTo>
                  <a:cubicBezTo>
                    <a:pt x="1130" y="6319"/>
                    <a:pt x="0" y="4896"/>
                    <a:pt x="0" y="3160"/>
                  </a:cubicBezTo>
                  <a:cubicBezTo>
                    <a:pt x="0" y="1423"/>
                    <a:pt x="1130" y="0"/>
                    <a:pt x="2511" y="0"/>
                  </a:cubicBezTo>
                  <a:cubicBezTo>
                    <a:pt x="3892" y="0"/>
                    <a:pt x="5001" y="1423"/>
                    <a:pt x="5001" y="316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944;p48">
              <a:extLst>
                <a:ext uri="{FF2B5EF4-FFF2-40B4-BE49-F238E27FC236}">
                  <a16:creationId xmlns:a16="http://schemas.microsoft.com/office/drawing/2014/main" id="{8C4FFBDD-BAED-6CD4-5FD1-33F72EC86EEE}"/>
                </a:ext>
              </a:extLst>
            </p:cNvPr>
            <p:cNvSpPr/>
            <p:nvPr/>
          </p:nvSpPr>
          <p:spPr>
            <a:xfrm>
              <a:off x="1248900" y="1949725"/>
              <a:ext cx="486500" cy="662250"/>
            </a:xfrm>
            <a:custGeom>
              <a:avLst/>
              <a:gdLst/>
              <a:ahLst/>
              <a:cxnLst/>
              <a:rect l="l" t="t" r="r" b="b"/>
              <a:pathLst>
                <a:path w="19460" h="26490" extrusionOk="0">
                  <a:moveTo>
                    <a:pt x="0" y="0"/>
                  </a:moveTo>
                  <a:lnTo>
                    <a:pt x="0" y="24983"/>
                  </a:lnTo>
                  <a:cubicBezTo>
                    <a:pt x="0" y="25820"/>
                    <a:pt x="670" y="26490"/>
                    <a:pt x="1507" y="26490"/>
                  </a:cubicBezTo>
                  <a:lnTo>
                    <a:pt x="17953" y="26490"/>
                  </a:lnTo>
                  <a:cubicBezTo>
                    <a:pt x="18790" y="26490"/>
                    <a:pt x="19459" y="25820"/>
                    <a:pt x="19459" y="24983"/>
                  </a:cubicBezTo>
                  <a:lnTo>
                    <a:pt x="19459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945;p48">
              <a:extLst>
                <a:ext uri="{FF2B5EF4-FFF2-40B4-BE49-F238E27FC236}">
                  <a16:creationId xmlns:a16="http://schemas.microsoft.com/office/drawing/2014/main" id="{2E44EF82-9BAE-A365-89E1-EBEA72903350}"/>
                </a:ext>
              </a:extLst>
            </p:cNvPr>
            <p:cNvGrpSpPr/>
            <p:nvPr/>
          </p:nvGrpSpPr>
          <p:grpSpPr>
            <a:xfrm>
              <a:off x="1405633" y="2301079"/>
              <a:ext cx="208706" cy="208705"/>
              <a:chOff x="1430400" y="2325825"/>
              <a:chExt cx="159050" cy="159050"/>
            </a:xfrm>
          </p:grpSpPr>
          <p:sp>
            <p:nvSpPr>
              <p:cNvPr id="24" name="Google Shape;946;p48">
                <a:extLst>
                  <a:ext uri="{FF2B5EF4-FFF2-40B4-BE49-F238E27FC236}">
                    <a16:creationId xmlns:a16="http://schemas.microsoft.com/office/drawing/2014/main" id="{CEF508EC-21FD-57D8-C3A1-0631F41E2930}"/>
                  </a:ext>
                </a:extLst>
              </p:cNvPr>
              <p:cNvSpPr/>
              <p:nvPr/>
            </p:nvSpPr>
            <p:spPr>
              <a:xfrm>
                <a:off x="1486900" y="2325825"/>
                <a:ext cx="46575" cy="159050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6362" extrusionOk="0">
                    <a:moveTo>
                      <a:pt x="1" y="0"/>
                    </a:moveTo>
                    <a:lnTo>
                      <a:pt x="1" y="6361"/>
                    </a:lnTo>
                    <a:lnTo>
                      <a:pt x="1863" y="6361"/>
                    </a:lnTo>
                    <a:lnTo>
                      <a:pt x="18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947;p48">
                <a:extLst>
                  <a:ext uri="{FF2B5EF4-FFF2-40B4-BE49-F238E27FC236}">
                    <a16:creationId xmlns:a16="http://schemas.microsoft.com/office/drawing/2014/main" id="{79BF5991-E3D5-D56A-C907-63D2A0EB9BBD}"/>
                  </a:ext>
                </a:extLst>
              </p:cNvPr>
              <p:cNvSpPr/>
              <p:nvPr/>
            </p:nvSpPr>
            <p:spPr>
              <a:xfrm>
                <a:off x="1430400" y="2382325"/>
                <a:ext cx="1590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6362" h="1863" extrusionOk="0">
                    <a:moveTo>
                      <a:pt x="1" y="0"/>
                    </a:moveTo>
                    <a:lnTo>
                      <a:pt x="1" y="1862"/>
                    </a:lnTo>
                    <a:lnTo>
                      <a:pt x="6362" y="1862"/>
                    </a:lnTo>
                    <a:lnTo>
                      <a:pt x="63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" name="Google Shape;948;p48">
            <a:extLst>
              <a:ext uri="{FF2B5EF4-FFF2-40B4-BE49-F238E27FC236}">
                <a16:creationId xmlns:a16="http://schemas.microsoft.com/office/drawing/2014/main" id="{9CDB82CF-AA56-AF65-EE68-A262EC08CD2D}"/>
              </a:ext>
            </a:extLst>
          </p:cNvPr>
          <p:cNvGrpSpPr/>
          <p:nvPr/>
        </p:nvGrpSpPr>
        <p:grpSpPr>
          <a:xfrm>
            <a:off x="6604901" y="4513149"/>
            <a:ext cx="380781" cy="526314"/>
            <a:chOff x="1168550" y="1865650"/>
            <a:chExt cx="566850" cy="825354"/>
          </a:xfrm>
        </p:grpSpPr>
        <p:sp>
          <p:nvSpPr>
            <p:cNvPr id="28" name="Google Shape;949;p48">
              <a:extLst>
                <a:ext uri="{FF2B5EF4-FFF2-40B4-BE49-F238E27FC236}">
                  <a16:creationId xmlns:a16="http://schemas.microsoft.com/office/drawing/2014/main" id="{0C636358-795E-ED73-DBC0-4D6E16DF84AD}"/>
                </a:ext>
              </a:extLst>
            </p:cNvPr>
            <p:cNvSpPr/>
            <p:nvPr/>
          </p:nvSpPr>
          <p:spPr>
            <a:xfrm>
              <a:off x="1168550" y="2165899"/>
              <a:ext cx="494807" cy="525105"/>
            </a:xfrm>
            <a:custGeom>
              <a:avLst/>
              <a:gdLst/>
              <a:ahLst/>
              <a:cxnLst/>
              <a:rect l="l" t="t" r="r" b="b"/>
              <a:pathLst>
                <a:path w="14062" h="13602" extrusionOk="0">
                  <a:moveTo>
                    <a:pt x="12934" y="0"/>
                  </a:moveTo>
                  <a:cubicBezTo>
                    <a:pt x="10702" y="0"/>
                    <a:pt x="7811" y="1769"/>
                    <a:pt x="5012" y="1769"/>
                  </a:cubicBezTo>
                  <a:cubicBezTo>
                    <a:pt x="4452" y="1769"/>
                    <a:pt x="3895" y="1699"/>
                    <a:pt x="3348" y="1528"/>
                  </a:cubicBezTo>
                  <a:cubicBezTo>
                    <a:pt x="2950" y="1400"/>
                    <a:pt x="2563" y="1344"/>
                    <a:pt x="2188" y="1344"/>
                  </a:cubicBezTo>
                  <a:cubicBezTo>
                    <a:pt x="1400" y="1344"/>
                    <a:pt x="667" y="1592"/>
                    <a:pt x="1" y="1947"/>
                  </a:cubicBezTo>
                  <a:lnTo>
                    <a:pt x="1" y="11342"/>
                  </a:lnTo>
                  <a:cubicBezTo>
                    <a:pt x="1" y="12597"/>
                    <a:pt x="1005" y="13601"/>
                    <a:pt x="2260" y="13601"/>
                  </a:cubicBezTo>
                  <a:lnTo>
                    <a:pt x="11802" y="13601"/>
                  </a:lnTo>
                  <a:cubicBezTo>
                    <a:pt x="13057" y="13601"/>
                    <a:pt x="14061" y="12597"/>
                    <a:pt x="14061" y="11342"/>
                  </a:cubicBezTo>
                  <a:lnTo>
                    <a:pt x="14061" y="189"/>
                  </a:lnTo>
                  <a:cubicBezTo>
                    <a:pt x="13709" y="57"/>
                    <a:pt x="13332" y="0"/>
                    <a:pt x="12934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950;p48">
              <a:extLst>
                <a:ext uri="{FF2B5EF4-FFF2-40B4-BE49-F238E27FC236}">
                  <a16:creationId xmlns:a16="http://schemas.microsoft.com/office/drawing/2014/main" id="{BA19ED2D-CCA0-E0A1-3F18-65118696C9EF}"/>
                </a:ext>
              </a:extLst>
            </p:cNvPr>
            <p:cNvSpPr/>
            <p:nvPr/>
          </p:nvSpPr>
          <p:spPr>
            <a:xfrm>
              <a:off x="1429625" y="1865650"/>
              <a:ext cx="125050" cy="84072"/>
            </a:xfrm>
            <a:custGeom>
              <a:avLst/>
              <a:gdLst/>
              <a:ahLst/>
              <a:cxnLst/>
              <a:rect l="l" t="t" r="r" b="b"/>
              <a:pathLst>
                <a:path w="5002" h="6320" fill="none" extrusionOk="0">
                  <a:moveTo>
                    <a:pt x="5001" y="3160"/>
                  </a:moveTo>
                  <a:cubicBezTo>
                    <a:pt x="5001" y="4896"/>
                    <a:pt x="3892" y="6319"/>
                    <a:pt x="2511" y="6319"/>
                  </a:cubicBezTo>
                  <a:cubicBezTo>
                    <a:pt x="1130" y="6319"/>
                    <a:pt x="0" y="4896"/>
                    <a:pt x="0" y="3160"/>
                  </a:cubicBezTo>
                  <a:cubicBezTo>
                    <a:pt x="0" y="1423"/>
                    <a:pt x="1130" y="0"/>
                    <a:pt x="2511" y="0"/>
                  </a:cubicBezTo>
                  <a:cubicBezTo>
                    <a:pt x="3892" y="0"/>
                    <a:pt x="5001" y="1423"/>
                    <a:pt x="5001" y="316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951;p48">
              <a:extLst>
                <a:ext uri="{FF2B5EF4-FFF2-40B4-BE49-F238E27FC236}">
                  <a16:creationId xmlns:a16="http://schemas.microsoft.com/office/drawing/2014/main" id="{CCF87105-C613-6684-DD0A-3FE726DB45D9}"/>
                </a:ext>
              </a:extLst>
            </p:cNvPr>
            <p:cNvSpPr/>
            <p:nvPr/>
          </p:nvSpPr>
          <p:spPr>
            <a:xfrm>
              <a:off x="1248900" y="1949725"/>
              <a:ext cx="486500" cy="662250"/>
            </a:xfrm>
            <a:custGeom>
              <a:avLst/>
              <a:gdLst/>
              <a:ahLst/>
              <a:cxnLst/>
              <a:rect l="l" t="t" r="r" b="b"/>
              <a:pathLst>
                <a:path w="19460" h="26490" extrusionOk="0">
                  <a:moveTo>
                    <a:pt x="0" y="0"/>
                  </a:moveTo>
                  <a:lnTo>
                    <a:pt x="0" y="24983"/>
                  </a:lnTo>
                  <a:cubicBezTo>
                    <a:pt x="0" y="25820"/>
                    <a:pt x="670" y="26490"/>
                    <a:pt x="1507" y="26490"/>
                  </a:cubicBezTo>
                  <a:lnTo>
                    <a:pt x="17953" y="26490"/>
                  </a:lnTo>
                  <a:cubicBezTo>
                    <a:pt x="18790" y="26490"/>
                    <a:pt x="19459" y="25820"/>
                    <a:pt x="19459" y="24983"/>
                  </a:cubicBezTo>
                  <a:lnTo>
                    <a:pt x="19459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1" name="Google Shape;952;p48">
              <a:extLst>
                <a:ext uri="{FF2B5EF4-FFF2-40B4-BE49-F238E27FC236}">
                  <a16:creationId xmlns:a16="http://schemas.microsoft.com/office/drawing/2014/main" id="{DEB98FBB-E4F1-B77A-40C5-F10F993DB113}"/>
                </a:ext>
              </a:extLst>
            </p:cNvPr>
            <p:cNvGrpSpPr/>
            <p:nvPr/>
          </p:nvGrpSpPr>
          <p:grpSpPr>
            <a:xfrm>
              <a:off x="1405633" y="2301079"/>
              <a:ext cx="208706" cy="208705"/>
              <a:chOff x="1430400" y="2325825"/>
              <a:chExt cx="159050" cy="159050"/>
            </a:xfrm>
          </p:grpSpPr>
          <p:sp>
            <p:nvSpPr>
              <p:cNvPr id="32" name="Google Shape;953;p48">
                <a:extLst>
                  <a:ext uri="{FF2B5EF4-FFF2-40B4-BE49-F238E27FC236}">
                    <a16:creationId xmlns:a16="http://schemas.microsoft.com/office/drawing/2014/main" id="{C0004DA3-BE6A-D541-4E14-9F5C8CEF722D}"/>
                  </a:ext>
                </a:extLst>
              </p:cNvPr>
              <p:cNvSpPr/>
              <p:nvPr/>
            </p:nvSpPr>
            <p:spPr>
              <a:xfrm>
                <a:off x="1486900" y="2325825"/>
                <a:ext cx="46575" cy="159050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6362" extrusionOk="0">
                    <a:moveTo>
                      <a:pt x="1" y="0"/>
                    </a:moveTo>
                    <a:lnTo>
                      <a:pt x="1" y="6361"/>
                    </a:lnTo>
                    <a:lnTo>
                      <a:pt x="1863" y="6361"/>
                    </a:lnTo>
                    <a:lnTo>
                      <a:pt x="18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954;p48">
                <a:extLst>
                  <a:ext uri="{FF2B5EF4-FFF2-40B4-BE49-F238E27FC236}">
                    <a16:creationId xmlns:a16="http://schemas.microsoft.com/office/drawing/2014/main" id="{77C8B11E-836F-55D2-A811-8B0998D9BBA2}"/>
                  </a:ext>
                </a:extLst>
              </p:cNvPr>
              <p:cNvSpPr/>
              <p:nvPr/>
            </p:nvSpPr>
            <p:spPr>
              <a:xfrm>
                <a:off x="1430400" y="2382325"/>
                <a:ext cx="1590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6362" h="1863" extrusionOk="0">
                    <a:moveTo>
                      <a:pt x="1" y="0"/>
                    </a:moveTo>
                    <a:lnTo>
                      <a:pt x="1" y="1862"/>
                    </a:lnTo>
                    <a:lnTo>
                      <a:pt x="6362" y="1862"/>
                    </a:lnTo>
                    <a:lnTo>
                      <a:pt x="63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D517669F-925A-7928-EA4D-E9EFC221D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8" y="1189288"/>
            <a:ext cx="4057229" cy="2715105"/>
          </a:xfrm>
          <a:prstGeom prst="rect">
            <a:avLst/>
          </a:prstGeom>
        </p:spPr>
      </p:pic>
      <p:sp>
        <p:nvSpPr>
          <p:cNvPr id="34" name="TextBox 1">
            <a:extLst>
              <a:ext uri="{FF2B5EF4-FFF2-40B4-BE49-F238E27FC236}">
                <a16:creationId xmlns:a16="http://schemas.microsoft.com/office/drawing/2014/main" id="{16DDC3E5-0FD1-CCD6-FD16-9F0556C79242}"/>
              </a:ext>
            </a:extLst>
          </p:cNvPr>
          <p:cNvSpPr txBox="1"/>
          <p:nvPr/>
        </p:nvSpPr>
        <p:spPr>
          <a:xfrm>
            <a:off x="3476482" y="4891562"/>
            <a:ext cx="509572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IT19121734 | R.M.S.Dananjani                               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5545D37-835E-4104-2659-EA7438D62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130" y="1203786"/>
            <a:ext cx="4747724" cy="27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00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388875" y="553088"/>
            <a:ext cx="662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Completion of the project </a:t>
            </a:r>
            <a:endParaRPr lang="en-US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D1F9834A-51BB-AADF-EC64-C772B921426B}"/>
              </a:ext>
            </a:extLst>
          </p:cNvPr>
          <p:cNvSpPr/>
          <p:nvPr/>
        </p:nvSpPr>
        <p:spPr>
          <a:xfrm>
            <a:off x="7379494" y="1985963"/>
            <a:ext cx="369460" cy="1596960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23" name="Google Shape;736;p41">
            <a:extLst>
              <a:ext uri="{FF2B5EF4-FFF2-40B4-BE49-F238E27FC236}">
                <a16:creationId xmlns:a16="http://schemas.microsoft.com/office/drawing/2014/main" id="{633449C1-1D24-F321-5597-62A2DF07BD84}"/>
              </a:ext>
            </a:extLst>
          </p:cNvPr>
          <p:cNvGrpSpPr/>
          <p:nvPr/>
        </p:nvGrpSpPr>
        <p:grpSpPr>
          <a:xfrm>
            <a:off x="247143" y="907143"/>
            <a:ext cx="357094" cy="465424"/>
            <a:chOff x="6892085" y="3385616"/>
            <a:chExt cx="341652" cy="445297"/>
          </a:xfrm>
        </p:grpSpPr>
        <p:sp>
          <p:nvSpPr>
            <p:cNvPr id="24" name="Google Shape;737;p41">
              <a:extLst>
                <a:ext uri="{FF2B5EF4-FFF2-40B4-BE49-F238E27FC236}">
                  <a16:creationId xmlns:a16="http://schemas.microsoft.com/office/drawing/2014/main" id="{95B4B849-5742-305F-C05E-4536D4A4F8E5}"/>
                </a:ext>
              </a:extLst>
            </p:cNvPr>
            <p:cNvSpPr/>
            <p:nvPr/>
          </p:nvSpPr>
          <p:spPr>
            <a:xfrm>
              <a:off x="6892085" y="3441179"/>
              <a:ext cx="296285" cy="389734"/>
            </a:xfrm>
            <a:custGeom>
              <a:avLst/>
              <a:gdLst/>
              <a:ahLst/>
              <a:cxnLst/>
              <a:rect l="l" t="t" r="r" b="b"/>
              <a:pathLst>
                <a:path w="8161" h="10735" extrusionOk="0">
                  <a:moveTo>
                    <a:pt x="4080" y="0"/>
                  </a:moveTo>
                  <a:lnTo>
                    <a:pt x="1067" y="3871"/>
                  </a:lnTo>
                  <a:cubicBezTo>
                    <a:pt x="335" y="4666"/>
                    <a:pt x="0" y="5629"/>
                    <a:pt x="0" y="6633"/>
                  </a:cubicBezTo>
                  <a:cubicBezTo>
                    <a:pt x="0" y="8893"/>
                    <a:pt x="1820" y="10734"/>
                    <a:pt x="4080" y="10734"/>
                  </a:cubicBezTo>
                  <a:cubicBezTo>
                    <a:pt x="6319" y="10734"/>
                    <a:pt x="8160" y="8893"/>
                    <a:pt x="8160" y="6633"/>
                  </a:cubicBezTo>
                  <a:cubicBezTo>
                    <a:pt x="8160" y="5629"/>
                    <a:pt x="7805" y="4666"/>
                    <a:pt x="7093" y="3871"/>
                  </a:cubicBezTo>
                  <a:lnTo>
                    <a:pt x="4080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738;p41">
              <a:extLst>
                <a:ext uri="{FF2B5EF4-FFF2-40B4-BE49-F238E27FC236}">
                  <a16:creationId xmlns:a16="http://schemas.microsoft.com/office/drawing/2014/main" id="{55EDC5C6-9F19-BC53-5435-B325846AC20C}"/>
                </a:ext>
              </a:extLst>
            </p:cNvPr>
            <p:cNvSpPr/>
            <p:nvPr/>
          </p:nvSpPr>
          <p:spPr>
            <a:xfrm>
              <a:off x="7014143" y="3559080"/>
              <a:ext cx="139200" cy="139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739;p41">
              <a:extLst>
                <a:ext uri="{FF2B5EF4-FFF2-40B4-BE49-F238E27FC236}">
                  <a16:creationId xmlns:a16="http://schemas.microsoft.com/office/drawing/2014/main" id="{CAB61F72-CB90-5F27-3800-2DD2F725DC27}"/>
                </a:ext>
              </a:extLst>
            </p:cNvPr>
            <p:cNvSpPr/>
            <p:nvPr/>
          </p:nvSpPr>
          <p:spPr>
            <a:xfrm>
              <a:off x="6982290" y="3523870"/>
              <a:ext cx="205123" cy="204397"/>
            </a:xfrm>
            <a:custGeom>
              <a:avLst/>
              <a:gdLst/>
              <a:ahLst/>
              <a:cxnLst/>
              <a:rect l="l" t="t" r="r" b="b"/>
              <a:pathLst>
                <a:path w="5650" h="5630" extrusionOk="0">
                  <a:moveTo>
                    <a:pt x="2825" y="1235"/>
                  </a:moveTo>
                  <a:cubicBezTo>
                    <a:pt x="3704" y="1235"/>
                    <a:pt x="4415" y="1946"/>
                    <a:pt x="4415" y="2804"/>
                  </a:cubicBezTo>
                  <a:cubicBezTo>
                    <a:pt x="4415" y="3683"/>
                    <a:pt x="3704" y="4374"/>
                    <a:pt x="2825" y="4374"/>
                  </a:cubicBezTo>
                  <a:cubicBezTo>
                    <a:pt x="1967" y="4374"/>
                    <a:pt x="1256" y="3683"/>
                    <a:pt x="1256" y="2804"/>
                  </a:cubicBezTo>
                  <a:cubicBezTo>
                    <a:pt x="1256" y="1946"/>
                    <a:pt x="1967" y="1235"/>
                    <a:pt x="2825" y="1235"/>
                  </a:cubicBezTo>
                  <a:close/>
                  <a:moveTo>
                    <a:pt x="2511" y="1"/>
                  </a:moveTo>
                  <a:lnTo>
                    <a:pt x="2511" y="628"/>
                  </a:lnTo>
                  <a:cubicBezTo>
                    <a:pt x="2155" y="691"/>
                    <a:pt x="1800" y="838"/>
                    <a:pt x="1528" y="1047"/>
                  </a:cubicBezTo>
                  <a:lnTo>
                    <a:pt x="1067" y="586"/>
                  </a:lnTo>
                  <a:lnTo>
                    <a:pt x="607" y="1026"/>
                  </a:lnTo>
                  <a:lnTo>
                    <a:pt x="1067" y="1486"/>
                  </a:lnTo>
                  <a:cubicBezTo>
                    <a:pt x="858" y="1779"/>
                    <a:pt x="712" y="2114"/>
                    <a:pt x="649" y="2490"/>
                  </a:cubicBezTo>
                  <a:lnTo>
                    <a:pt x="0" y="2490"/>
                  </a:lnTo>
                  <a:lnTo>
                    <a:pt x="0" y="3118"/>
                  </a:lnTo>
                  <a:lnTo>
                    <a:pt x="649" y="3118"/>
                  </a:lnTo>
                  <a:cubicBezTo>
                    <a:pt x="712" y="3495"/>
                    <a:pt x="858" y="3830"/>
                    <a:pt x="1067" y="4123"/>
                  </a:cubicBezTo>
                  <a:lnTo>
                    <a:pt x="607" y="4583"/>
                  </a:lnTo>
                  <a:lnTo>
                    <a:pt x="1067" y="5022"/>
                  </a:lnTo>
                  <a:lnTo>
                    <a:pt x="1528" y="4562"/>
                  </a:lnTo>
                  <a:cubicBezTo>
                    <a:pt x="1800" y="4792"/>
                    <a:pt x="2155" y="4939"/>
                    <a:pt x="2511" y="4980"/>
                  </a:cubicBezTo>
                  <a:lnTo>
                    <a:pt x="2511" y="5629"/>
                  </a:lnTo>
                  <a:lnTo>
                    <a:pt x="3139" y="5629"/>
                  </a:lnTo>
                  <a:lnTo>
                    <a:pt x="3139" y="4980"/>
                  </a:lnTo>
                  <a:cubicBezTo>
                    <a:pt x="3515" y="4939"/>
                    <a:pt x="3871" y="4792"/>
                    <a:pt x="4143" y="4562"/>
                  </a:cubicBezTo>
                  <a:lnTo>
                    <a:pt x="4603" y="5022"/>
                  </a:lnTo>
                  <a:lnTo>
                    <a:pt x="5064" y="4583"/>
                  </a:lnTo>
                  <a:lnTo>
                    <a:pt x="4582" y="4123"/>
                  </a:lnTo>
                  <a:cubicBezTo>
                    <a:pt x="4813" y="3830"/>
                    <a:pt x="4959" y="3495"/>
                    <a:pt x="5001" y="3118"/>
                  </a:cubicBezTo>
                  <a:lnTo>
                    <a:pt x="5650" y="3118"/>
                  </a:lnTo>
                  <a:lnTo>
                    <a:pt x="5650" y="2490"/>
                  </a:lnTo>
                  <a:lnTo>
                    <a:pt x="5001" y="2490"/>
                  </a:lnTo>
                  <a:cubicBezTo>
                    <a:pt x="4959" y="2114"/>
                    <a:pt x="4813" y="1779"/>
                    <a:pt x="4582" y="1486"/>
                  </a:cubicBezTo>
                  <a:lnTo>
                    <a:pt x="5064" y="1026"/>
                  </a:lnTo>
                  <a:lnTo>
                    <a:pt x="4603" y="586"/>
                  </a:lnTo>
                  <a:lnTo>
                    <a:pt x="4143" y="1047"/>
                  </a:lnTo>
                  <a:cubicBezTo>
                    <a:pt x="3871" y="838"/>
                    <a:pt x="3515" y="691"/>
                    <a:pt x="3139" y="628"/>
                  </a:cubicBezTo>
                  <a:lnTo>
                    <a:pt x="3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740;p41">
              <a:extLst>
                <a:ext uri="{FF2B5EF4-FFF2-40B4-BE49-F238E27FC236}">
                  <a16:creationId xmlns:a16="http://schemas.microsoft.com/office/drawing/2014/main" id="{007FBAEC-CE75-036E-458A-C2FFB0BBDB3A}"/>
                </a:ext>
              </a:extLst>
            </p:cNvPr>
            <p:cNvSpPr/>
            <p:nvPr/>
          </p:nvSpPr>
          <p:spPr>
            <a:xfrm>
              <a:off x="7050654" y="3591472"/>
              <a:ext cx="22800" cy="22836"/>
            </a:xfrm>
            <a:custGeom>
              <a:avLst/>
              <a:gdLst/>
              <a:ahLst/>
              <a:cxnLst/>
              <a:rect l="l" t="t" r="r" b="b"/>
              <a:pathLst>
                <a:path w="628" h="629" extrusionOk="0">
                  <a:moveTo>
                    <a:pt x="0" y="1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741;p41">
              <a:extLst>
                <a:ext uri="{FF2B5EF4-FFF2-40B4-BE49-F238E27FC236}">
                  <a16:creationId xmlns:a16="http://schemas.microsoft.com/office/drawing/2014/main" id="{64D44ED1-9C88-5A1D-1015-F2DFE75A6068}"/>
                </a:ext>
              </a:extLst>
            </p:cNvPr>
            <p:cNvSpPr/>
            <p:nvPr/>
          </p:nvSpPr>
          <p:spPr>
            <a:xfrm>
              <a:off x="7073454" y="3637072"/>
              <a:ext cx="22800" cy="22800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0" y="0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742;p41">
              <a:extLst>
                <a:ext uri="{FF2B5EF4-FFF2-40B4-BE49-F238E27FC236}">
                  <a16:creationId xmlns:a16="http://schemas.microsoft.com/office/drawing/2014/main" id="{27567DD4-A2B7-D7C0-3A49-D4B3A97ECBF1}"/>
                </a:ext>
              </a:extLst>
            </p:cNvPr>
            <p:cNvSpPr/>
            <p:nvPr/>
          </p:nvSpPr>
          <p:spPr>
            <a:xfrm>
              <a:off x="7096218" y="3591472"/>
              <a:ext cx="22836" cy="22836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1" y="1"/>
                  </a:moveTo>
                  <a:lnTo>
                    <a:pt x="1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743;p41">
              <a:extLst>
                <a:ext uri="{FF2B5EF4-FFF2-40B4-BE49-F238E27FC236}">
                  <a16:creationId xmlns:a16="http://schemas.microsoft.com/office/drawing/2014/main" id="{23EB20EE-723B-0D8F-B279-FBF5DF98A10A}"/>
                </a:ext>
              </a:extLst>
            </p:cNvPr>
            <p:cNvSpPr/>
            <p:nvPr/>
          </p:nvSpPr>
          <p:spPr>
            <a:xfrm>
              <a:off x="6936690" y="3385616"/>
              <a:ext cx="297048" cy="388972"/>
            </a:xfrm>
            <a:custGeom>
              <a:avLst/>
              <a:gdLst/>
              <a:ahLst/>
              <a:cxnLst/>
              <a:rect l="l" t="t" r="r" b="b"/>
              <a:pathLst>
                <a:path w="8182" h="10714" extrusionOk="0">
                  <a:moveTo>
                    <a:pt x="4081" y="1005"/>
                  </a:moveTo>
                  <a:cubicBezTo>
                    <a:pt x="6780" y="4457"/>
                    <a:pt x="6613" y="4248"/>
                    <a:pt x="6634" y="4290"/>
                  </a:cubicBezTo>
                  <a:cubicBezTo>
                    <a:pt x="7240" y="4959"/>
                    <a:pt x="7554" y="5775"/>
                    <a:pt x="7554" y="6612"/>
                  </a:cubicBezTo>
                  <a:cubicBezTo>
                    <a:pt x="7554" y="8537"/>
                    <a:pt x="5985" y="10086"/>
                    <a:pt x="4081" y="10086"/>
                  </a:cubicBezTo>
                  <a:cubicBezTo>
                    <a:pt x="2177" y="10086"/>
                    <a:pt x="628" y="8537"/>
                    <a:pt x="628" y="6612"/>
                  </a:cubicBezTo>
                  <a:cubicBezTo>
                    <a:pt x="628" y="5775"/>
                    <a:pt x="942" y="4959"/>
                    <a:pt x="1549" y="4290"/>
                  </a:cubicBezTo>
                  <a:lnTo>
                    <a:pt x="1549" y="4269"/>
                  </a:lnTo>
                  <a:lnTo>
                    <a:pt x="4081" y="1005"/>
                  </a:lnTo>
                  <a:close/>
                  <a:moveTo>
                    <a:pt x="4081" y="0"/>
                  </a:moveTo>
                  <a:lnTo>
                    <a:pt x="1068" y="3871"/>
                  </a:lnTo>
                  <a:cubicBezTo>
                    <a:pt x="356" y="4646"/>
                    <a:pt x="1" y="5629"/>
                    <a:pt x="1" y="6612"/>
                  </a:cubicBezTo>
                  <a:cubicBezTo>
                    <a:pt x="1" y="8872"/>
                    <a:pt x="1842" y="10713"/>
                    <a:pt x="4081" y="10713"/>
                  </a:cubicBezTo>
                  <a:cubicBezTo>
                    <a:pt x="6341" y="10713"/>
                    <a:pt x="8182" y="8872"/>
                    <a:pt x="8182" y="6612"/>
                  </a:cubicBezTo>
                  <a:cubicBezTo>
                    <a:pt x="8182" y="5629"/>
                    <a:pt x="7826" y="4646"/>
                    <a:pt x="7115" y="3871"/>
                  </a:cubicBezTo>
                  <a:lnTo>
                    <a:pt x="4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4E293A-C591-21B1-9588-83A814CB19F4}"/>
              </a:ext>
            </a:extLst>
          </p:cNvPr>
          <p:cNvCxnSpPr/>
          <p:nvPr/>
        </p:nvCxnSpPr>
        <p:spPr>
          <a:xfrm>
            <a:off x="447461" y="413657"/>
            <a:ext cx="0" cy="52251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">
            <a:extLst>
              <a:ext uri="{FF2B5EF4-FFF2-40B4-BE49-F238E27FC236}">
                <a16:creationId xmlns:a16="http://schemas.microsoft.com/office/drawing/2014/main" id="{F0F9EE28-EDE9-B002-C000-79283C2F6396}"/>
              </a:ext>
            </a:extLst>
          </p:cNvPr>
          <p:cNvSpPr txBox="1"/>
          <p:nvPr/>
        </p:nvSpPr>
        <p:spPr>
          <a:xfrm>
            <a:off x="2447781" y="4821719"/>
            <a:ext cx="509572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IT19121734 | R.M.S.Dananjani                               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036FCE56-A040-4CD4-5AAB-546CF37B4628}"/>
              </a:ext>
            </a:extLst>
          </p:cNvPr>
          <p:cNvGraphicFramePr/>
          <p:nvPr/>
        </p:nvGraphicFramePr>
        <p:xfrm>
          <a:off x="520210" y="1313696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69CB7CA-1250-1ECF-5DEB-BD5FF952DDA2}"/>
              </a:ext>
            </a:extLst>
          </p:cNvPr>
          <p:cNvSpPr txBox="1"/>
          <p:nvPr/>
        </p:nvSpPr>
        <p:spPr>
          <a:xfrm>
            <a:off x="7318255" y="1676256"/>
            <a:ext cx="59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b="1"/>
              <a:t>9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B3D717-3F78-7CF5-17C6-F1F7D48D94A4}"/>
              </a:ext>
            </a:extLst>
          </p:cNvPr>
          <p:cNvSpPr txBox="1"/>
          <p:nvPr/>
        </p:nvSpPr>
        <p:spPr>
          <a:xfrm>
            <a:off x="8247306" y="1676255"/>
            <a:ext cx="59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b="1"/>
              <a:t>9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127BCC-4046-C147-780C-95070D6314A0}"/>
              </a:ext>
            </a:extLst>
          </p:cNvPr>
          <p:cNvSpPr txBox="1"/>
          <p:nvPr/>
        </p:nvSpPr>
        <p:spPr>
          <a:xfrm>
            <a:off x="7045175" y="3582923"/>
            <a:ext cx="103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jdhani" panose="020B0604020202020204" charset="0"/>
                <a:cs typeface="Rajdhani" panose="020B0604020202020204" charset="0"/>
                <a:sym typeface="Arial"/>
              </a:rPr>
              <a:t>Completed Task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A572D1-C227-39F0-3A8E-F9E30385C3ED}"/>
              </a:ext>
            </a:extLst>
          </p:cNvPr>
          <p:cNvSpPr txBox="1"/>
          <p:nvPr/>
        </p:nvSpPr>
        <p:spPr>
          <a:xfrm>
            <a:off x="8107591" y="3582923"/>
            <a:ext cx="94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jdhani" panose="020B0604020202020204" charset="0"/>
                <a:cs typeface="Rajdhani" panose="020B0604020202020204" charset="0"/>
                <a:sym typeface="Arial"/>
              </a:rPr>
              <a:t>Task to Do</a:t>
            </a:r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BF203606-E6AA-E86E-6D1D-699A27446DE7}"/>
              </a:ext>
            </a:extLst>
          </p:cNvPr>
          <p:cNvSpPr/>
          <p:nvPr/>
        </p:nvSpPr>
        <p:spPr>
          <a:xfrm>
            <a:off x="8359942" y="1984032"/>
            <a:ext cx="369460" cy="1596960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956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8"/>
          <p:cNvSpPr txBox="1">
            <a:spLocks noGrp="1"/>
          </p:cNvSpPr>
          <p:nvPr>
            <p:ph type="title" idx="8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Technologies</a:t>
            </a:r>
            <a:endParaRPr u="non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7BD594-A107-49C9-5B86-92549D9B1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433" y="2942993"/>
            <a:ext cx="2120278" cy="13435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67CD93-9E78-64F2-24A2-4FA4772E7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141" y="1441965"/>
            <a:ext cx="2448179" cy="6990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ACF20C-D08B-D340-AFBE-2AD5E6B34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452" y="960603"/>
            <a:ext cx="2884812" cy="147846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FA3CB45-719B-06F5-997A-000B39D99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452" y="3350995"/>
            <a:ext cx="2375022" cy="1041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295C1-4495-6622-FE22-86B2FEB3DCDC}"/>
              </a:ext>
            </a:extLst>
          </p:cNvPr>
          <p:cNvSpPr txBox="1"/>
          <p:nvPr/>
        </p:nvSpPr>
        <p:spPr>
          <a:xfrm>
            <a:off x="2750344" y="4800586"/>
            <a:ext cx="509592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IT19121734 | </a:t>
            </a:r>
            <a:r>
              <a:rPr kumimoji="0" lang="en-US" sz="14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R.M.S.Dananjani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                          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B49B5D2-95D7-57CF-56F6-77CE80ADE7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5624" y="2141035"/>
            <a:ext cx="2777271" cy="123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31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60"/>
          <p:cNvSpPr txBox="1">
            <a:spLocks noGrp="1"/>
          </p:cNvSpPr>
          <p:nvPr>
            <p:ph type="body" idx="1"/>
          </p:nvPr>
        </p:nvSpPr>
        <p:spPr>
          <a:xfrm>
            <a:off x="342156" y="1278399"/>
            <a:ext cx="8123478" cy="3479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[1][. A. R, "Predictors of mortality after discharge in patients hospitalized with heart failure: An analysis from the Organized Program to Initiate Lifesaving Treatment in Hospitalized Patients with Heart Failure (OPTIMIZE-HF)," [Online]. Available: 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  <a:hlinkClick r:id="rId3"/>
              </a:rPr>
              <a:t>https://www.sciencedirect.com/science/article/abs/pii/S0002870308003232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.</a:t>
            </a:r>
          </a:p>
          <a:p>
            <a:pPr marL="0" indent="0">
              <a:buNone/>
            </a:pPr>
            <a:endParaRPr lang="en-US" sz="1600" b="1">
              <a:effectLst/>
              <a:latin typeface="Rajdhani" panose="020B0604020202020204" charset="0"/>
              <a:ea typeface="Calibri" panose="020F0502020204030204" pitchFamily="34" charset="0"/>
              <a:cs typeface="Rajdhani" panose="020B0604020202020204" charset="0"/>
            </a:endParaRPr>
          </a:p>
          <a:p>
            <a:pPr marL="0" indent="0">
              <a:buNone/>
            </a:pP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[</a:t>
            </a:r>
            <a:r>
              <a:rPr lang="en-US" sz="1600" b="1">
                <a:latin typeface="Rajdhani"/>
                <a:ea typeface="Calibri" panose="020F0502020204030204" pitchFamily="34" charset="0"/>
                <a:cs typeface="Rajdhani"/>
              </a:rPr>
              <a:t>2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]A. A.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Batis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 and A. Albarrak, “Preferences and features of a blood donation smartphone app: A multicenter mixed-methods study in Riyadh, Saudi Arabia,”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Comput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. Methods Programs Biomed.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Updat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., vol. 1, no. February, p. 100005, 2021,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doi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: 10.1016/j.cmpbup.2021.100005</a:t>
            </a:r>
            <a:r>
              <a:rPr lang="en-US" sz="1600" b="1">
                <a:latin typeface="Rajdhani"/>
                <a:ea typeface="Calibri" panose="020F0502020204030204" pitchFamily="34" charset="0"/>
                <a:cs typeface="Rajdhani"/>
              </a:rPr>
              <a:t>.</a:t>
            </a:r>
          </a:p>
          <a:p>
            <a:pPr marL="0" indent="0">
              <a:buNone/>
            </a:pPr>
            <a:endParaRPr lang="en-US" sz="1600" b="1">
              <a:effectLst/>
              <a:latin typeface="Rajdhani"/>
              <a:ea typeface="Calibri" panose="020F0502020204030204" pitchFamily="34" charset="0"/>
              <a:cs typeface="Rajdhani"/>
            </a:endParaRPr>
          </a:p>
          <a:p>
            <a:pPr marL="0" indent="0">
              <a:buNone/>
            </a:pPr>
            <a:r>
              <a:rPr lang="en-US" sz="1600" b="1">
                <a:latin typeface="Rajdhani" panose="020B0604020202020204" charset="0"/>
                <a:cs typeface="Rajdhani" panose="020B0604020202020204" charset="0"/>
              </a:rPr>
              <a:t>[4] b. A. Azad, "Blood Donation Camp organized by Student Council of BCAS Campus, Kalmunai," 16 August 2018. [Online]. </a:t>
            </a:r>
          </a:p>
          <a:p>
            <a:pPr marL="0" indent="0">
              <a:buNone/>
            </a:pPr>
            <a:endParaRPr lang="en-US" sz="1600" b="1">
              <a:effectLst/>
              <a:latin typeface="Rajdhani"/>
              <a:ea typeface="Calibri" panose="020F0502020204030204" pitchFamily="34" charset="0"/>
              <a:cs typeface="Rajdhani"/>
            </a:endParaRPr>
          </a:p>
        </p:txBody>
      </p:sp>
      <p:sp>
        <p:nvSpPr>
          <p:cNvPr id="1604" name="Google Shape;1604;p60"/>
          <p:cNvSpPr txBox="1">
            <a:spLocks noGrp="1"/>
          </p:cNvSpPr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References</a:t>
            </a:r>
            <a:endParaRPr u="non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7AAB3-5883-DE08-AAAA-CDAF454CC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178" y="4757853"/>
            <a:ext cx="5096698" cy="5174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0"/>
          <p:cNvSpPr/>
          <p:nvPr/>
        </p:nvSpPr>
        <p:spPr>
          <a:xfrm>
            <a:off x="4634375" y="4027133"/>
            <a:ext cx="590613" cy="248975"/>
          </a:xfrm>
          <a:custGeom>
            <a:avLst/>
            <a:gdLst/>
            <a:ahLst/>
            <a:cxnLst/>
            <a:rect l="l" t="t" r="r" b="b"/>
            <a:pathLst>
              <a:path w="10735" h="4526" extrusionOk="0">
                <a:moveTo>
                  <a:pt x="3819" y="634"/>
                </a:moveTo>
                <a:cubicBezTo>
                  <a:pt x="4190" y="634"/>
                  <a:pt x="4562" y="759"/>
                  <a:pt x="4855" y="1010"/>
                </a:cubicBezTo>
                <a:cubicBezTo>
                  <a:pt x="5001" y="1157"/>
                  <a:pt x="5210" y="1387"/>
                  <a:pt x="5608" y="1387"/>
                </a:cubicBezTo>
                <a:lnTo>
                  <a:pt x="6905" y="1387"/>
                </a:lnTo>
                <a:cubicBezTo>
                  <a:pt x="6759" y="1743"/>
                  <a:pt x="6424" y="2015"/>
                  <a:pt x="6005" y="2015"/>
                </a:cubicBezTo>
                <a:lnTo>
                  <a:pt x="4729" y="2015"/>
                </a:lnTo>
                <a:lnTo>
                  <a:pt x="4729" y="2642"/>
                </a:lnTo>
                <a:lnTo>
                  <a:pt x="7219" y="2642"/>
                </a:lnTo>
                <a:lnTo>
                  <a:pt x="8746" y="1638"/>
                </a:lnTo>
                <a:cubicBezTo>
                  <a:pt x="8902" y="1531"/>
                  <a:pt x="9075" y="1483"/>
                  <a:pt x="9248" y="1483"/>
                </a:cubicBezTo>
                <a:cubicBezTo>
                  <a:pt x="9447" y="1483"/>
                  <a:pt x="9645" y="1547"/>
                  <a:pt x="9813" y="1659"/>
                </a:cubicBezTo>
                <a:lnTo>
                  <a:pt x="6842" y="3898"/>
                </a:lnTo>
                <a:lnTo>
                  <a:pt x="628" y="3898"/>
                </a:lnTo>
                <a:lnTo>
                  <a:pt x="628" y="2015"/>
                </a:lnTo>
                <a:lnTo>
                  <a:pt x="1653" y="2015"/>
                </a:lnTo>
                <a:lnTo>
                  <a:pt x="2783" y="1010"/>
                </a:lnTo>
                <a:cubicBezTo>
                  <a:pt x="3076" y="759"/>
                  <a:pt x="3447" y="634"/>
                  <a:pt x="3819" y="634"/>
                </a:cubicBezTo>
                <a:close/>
                <a:moveTo>
                  <a:pt x="3811" y="1"/>
                </a:moveTo>
                <a:cubicBezTo>
                  <a:pt x="3290" y="1"/>
                  <a:pt x="2773" y="184"/>
                  <a:pt x="2365" y="550"/>
                </a:cubicBezTo>
                <a:lnTo>
                  <a:pt x="1402" y="1387"/>
                </a:lnTo>
                <a:lnTo>
                  <a:pt x="0" y="1387"/>
                </a:lnTo>
                <a:lnTo>
                  <a:pt x="0" y="4526"/>
                </a:lnTo>
                <a:lnTo>
                  <a:pt x="7052" y="4526"/>
                </a:lnTo>
                <a:lnTo>
                  <a:pt x="10734" y="1764"/>
                </a:lnTo>
                <a:lnTo>
                  <a:pt x="10546" y="1513"/>
                </a:lnTo>
                <a:cubicBezTo>
                  <a:pt x="10247" y="1084"/>
                  <a:pt x="9762" y="856"/>
                  <a:pt x="9267" y="856"/>
                </a:cubicBezTo>
                <a:cubicBezTo>
                  <a:pt x="8965" y="856"/>
                  <a:pt x="8660" y="941"/>
                  <a:pt x="8391" y="1115"/>
                </a:cubicBezTo>
                <a:lnTo>
                  <a:pt x="7428" y="1743"/>
                </a:lnTo>
                <a:cubicBezTo>
                  <a:pt x="7533" y="1534"/>
                  <a:pt x="7575" y="1303"/>
                  <a:pt x="7575" y="1073"/>
                </a:cubicBezTo>
                <a:lnTo>
                  <a:pt x="7575" y="759"/>
                </a:lnTo>
                <a:lnTo>
                  <a:pt x="5629" y="759"/>
                </a:lnTo>
                <a:cubicBezTo>
                  <a:pt x="5482" y="759"/>
                  <a:pt x="5419" y="676"/>
                  <a:pt x="5273" y="550"/>
                </a:cubicBezTo>
                <a:cubicBezTo>
                  <a:pt x="4855" y="184"/>
                  <a:pt x="4331" y="1"/>
                  <a:pt x="381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12" name="Google Shape;712;p40"/>
          <p:cNvGrpSpPr/>
          <p:nvPr/>
        </p:nvGrpSpPr>
        <p:grpSpPr>
          <a:xfrm>
            <a:off x="4330566" y="3417920"/>
            <a:ext cx="205706" cy="299027"/>
            <a:chOff x="7755376" y="4015381"/>
            <a:chExt cx="135744" cy="197338"/>
          </a:xfrm>
        </p:grpSpPr>
        <p:sp>
          <p:nvSpPr>
            <p:cNvPr id="713" name="Google Shape;713;p40"/>
            <p:cNvSpPr/>
            <p:nvPr/>
          </p:nvSpPr>
          <p:spPr>
            <a:xfrm>
              <a:off x="7755376" y="4068642"/>
              <a:ext cx="96077" cy="144077"/>
            </a:xfrm>
            <a:custGeom>
              <a:avLst/>
              <a:gdLst/>
              <a:ahLst/>
              <a:cxnLst/>
              <a:rect l="l" t="t" r="r" b="b"/>
              <a:pathLst>
                <a:path w="3139" h="4708" extrusionOk="0">
                  <a:moveTo>
                    <a:pt x="1569" y="0"/>
                  </a:moveTo>
                  <a:lnTo>
                    <a:pt x="209" y="2364"/>
                  </a:lnTo>
                  <a:cubicBezTo>
                    <a:pt x="63" y="2595"/>
                    <a:pt x="0" y="2867"/>
                    <a:pt x="0" y="3139"/>
                  </a:cubicBezTo>
                  <a:cubicBezTo>
                    <a:pt x="0" y="3997"/>
                    <a:pt x="691" y="4708"/>
                    <a:pt x="1569" y="4708"/>
                  </a:cubicBezTo>
                  <a:cubicBezTo>
                    <a:pt x="2427" y="4708"/>
                    <a:pt x="3139" y="3997"/>
                    <a:pt x="3139" y="3139"/>
                  </a:cubicBezTo>
                  <a:cubicBezTo>
                    <a:pt x="3139" y="2867"/>
                    <a:pt x="3055" y="2595"/>
                    <a:pt x="2929" y="2364"/>
                  </a:cubicBezTo>
                  <a:lnTo>
                    <a:pt x="1569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7776359" y="4015381"/>
              <a:ext cx="114760" cy="170924"/>
            </a:xfrm>
            <a:custGeom>
              <a:avLst/>
              <a:gdLst/>
              <a:ahLst/>
              <a:cxnLst/>
              <a:rect l="l" t="t" r="r" b="b"/>
              <a:pathLst>
                <a:path w="3161" h="4708" extrusionOk="0">
                  <a:moveTo>
                    <a:pt x="1570" y="1256"/>
                  </a:moveTo>
                  <a:lnTo>
                    <a:pt x="2386" y="2657"/>
                  </a:lnTo>
                  <a:cubicBezTo>
                    <a:pt x="2470" y="2804"/>
                    <a:pt x="2512" y="2971"/>
                    <a:pt x="2512" y="3139"/>
                  </a:cubicBezTo>
                  <a:cubicBezTo>
                    <a:pt x="2512" y="3662"/>
                    <a:pt x="2093" y="4080"/>
                    <a:pt x="1570" y="4080"/>
                  </a:cubicBezTo>
                  <a:cubicBezTo>
                    <a:pt x="1068" y="4080"/>
                    <a:pt x="628" y="3662"/>
                    <a:pt x="628" y="3139"/>
                  </a:cubicBezTo>
                  <a:cubicBezTo>
                    <a:pt x="628" y="2971"/>
                    <a:pt x="670" y="2804"/>
                    <a:pt x="754" y="2657"/>
                  </a:cubicBezTo>
                  <a:lnTo>
                    <a:pt x="1570" y="1256"/>
                  </a:lnTo>
                  <a:close/>
                  <a:moveTo>
                    <a:pt x="1591" y="0"/>
                  </a:moveTo>
                  <a:lnTo>
                    <a:pt x="231" y="2344"/>
                  </a:lnTo>
                  <a:cubicBezTo>
                    <a:pt x="84" y="2595"/>
                    <a:pt x="22" y="2867"/>
                    <a:pt x="22" y="3139"/>
                  </a:cubicBezTo>
                  <a:cubicBezTo>
                    <a:pt x="1" y="3997"/>
                    <a:pt x="712" y="4708"/>
                    <a:pt x="1570" y="4708"/>
                  </a:cubicBezTo>
                  <a:cubicBezTo>
                    <a:pt x="2449" y="4708"/>
                    <a:pt x="3160" y="3997"/>
                    <a:pt x="3160" y="3139"/>
                  </a:cubicBezTo>
                  <a:cubicBezTo>
                    <a:pt x="3160" y="2867"/>
                    <a:pt x="3077" y="2595"/>
                    <a:pt x="2930" y="2344"/>
                  </a:cubicBezTo>
                  <a:lnTo>
                    <a:pt x="1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p40"/>
          <p:cNvGrpSpPr/>
          <p:nvPr/>
        </p:nvGrpSpPr>
        <p:grpSpPr>
          <a:xfrm>
            <a:off x="5225262" y="3417850"/>
            <a:ext cx="224236" cy="224280"/>
            <a:chOff x="7932213" y="1463813"/>
            <a:chExt cx="127125" cy="127150"/>
          </a:xfrm>
        </p:grpSpPr>
        <p:sp>
          <p:nvSpPr>
            <p:cNvPr id="716" name="Google Shape;716;p40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18" name="Google Shape;718;p40"/>
          <p:cNvSpPr/>
          <p:nvPr/>
        </p:nvSpPr>
        <p:spPr>
          <a:xfrm>
            <a:off x="4911186" y="3805678"/>
            <a:ext cx="134762" cy="44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19" name="Google Shape;719;p40"/>
          <p:cNvGrpSpPr/>
          <p:nvPr/>
        </p:nvGrpSpPr>
        <p:grpSpPr>
          <a:xfrm>
            <a:off x="5352620" y="4247343"/>
            <a:ext cx="319454" cy="433097"/>
            <a:chOff x="8107742" y="840353"/>
            <a:chExt cx="299760" cy="406359"/>
          </a:xfrm>
        </p:grpSpPr>
        <p:sp>
          <p:nvSpPr>
            <p:cNvPr id="720" name="Google Shape;720;p40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810;p44">
            <a:extLst>
              <a:ext uri="{FF2B5EF4-FFF2-40B4-BE49-F238E27FC236}">
                <a16:creationId xmlns:a16="http://schemas.microsoft.com/office/drawing/2014/main" id="{6205B4E6-68A4-2397-0BBC-B1C4921758F3}"/>
              </a:ext>
            </a:extLst>
          </p:cNvPr>
          <p:cNvSpPr txBox="1">
            <a:spLocks noGrp="1"/>
          </p:cNvSpPr>
          <p:nvPr/>
        </p:nvSpPr>
        <p:spPr>
          <a:xfrm>
            <a:off x="5616216" y="1365728"/>
            <a:ext cx="3241200" cy="274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0707"/>
              </a:buClr>
              <a:buSzPts val="4800"/>
              <a:buFont typeface="Rajdhan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Rajdhani"/>
                <a:cs typeface="Rajdhani"/>
                <a:sym typeface="Rajdhani"/>
              </a:rPr>
              <a:t>Manage The Blood Donation Camps Effectively </a:t>
            </a:r>
            <a:endParaRPr kumimoji="0" lang="en-US" sz="4500" b="1" i="0" u="none" strike="noStrike" kern="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Rajdhani"/>
              <a:cs typeface="Rajdhani"/>
              <a:sym typeface="Rajdhani"/>
            </a:endParaRPr>
          </a:p>
        </p:txBody>
      </p:sp>
      <p:grpSp>
        <p:nvGrpSpPr>
          <p:cNvPr id="20" name="Google Shape;811;p44">
            <a:extLst>
              <a:ext uri="{FF2B5EF4-FFF2-40B4-BE49-F238E27FC236}">
                <a16:creationId xmlns:a16="http://schemas.microsoft.com/office/drawing/2014/main" id="{C1E89DDA-5E3B-05EE-BCD5-46DF2FEDBF9B}"/>
              </a:ext>
            </a:extLst>
          </p:cNvPr>
          <p:cNvGrpSpPr/>
          <p:nvPr/>
        </p:nvGrpSpPr>
        <p:grpSpPr>
          <a:xfrm>
            <a:off x="7038089" y="831945"/>
            <a:ext cx="397454" cy="397454"/>
            <a:chOff x="1723038" y="461093"/>
            <a:chExt cx="389698" cy="389698"/>
          </a:xfrm>
        </p:grpSpPr>
        <p:sp>
          <p:nvSpPr>
            <p:cNvPr id="27" name="Google Shape;812;p44">
              <a:extLst>
                <a:ext uri="{FF2B5EF4-FFF2-40B4-BE49-F238E27FC236}">
                  <a16:creationId xmlns:a16="http://schemas.microsoft.com/office/drawing/2014/main" id="{CED98C03-1734-16DC-3BC4-F9B5A53FB338}"/>
                </a:ext>
              </a:extLst>
            </p:cNvPr>
            <p:cNvSpPr/>
            <p:nvPr/>
          </p:nvSpPr>
          <p:spPr>
            <a:xfrm rot="-2700000">
              <a:off x="186750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813;p44">
              <a:extLst>
                <a:ext uri="{FF2B5EF4-FFF2-40B4-BE49-F238E27FC236}">
                  <a16:creationId xmlns:a16="http://schemas.microsoft.com/office/drawing/2014/main" id="{7FD0635F-FD44-9D7D-BC46-F01A72BB4CEB}"/>
                </a:ext>
              </a:extLst>
            </p:cNvPr>
            <p:cNvSpPr/>
            <p:nvPr/>
          </p:nvSpPr>
          <p:spPr>
            <a:xfrm>
              <a:off x="172303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814;p44">
            <a:extLst>
              <a:ext uri="{FF2B5EF4-FFF2-40B4-BE49-F238E27FC236}">
                <a16:creationId xmlns:a16="http://schemas.microsoft.com/office/drawing/2014/main" id="{906DBBD9-AA7D-80FB-60CD-B6BAF213C09D}"/>
              </a:ext>
            </a:extLst>
          </p:cNvPr>
          <p:cNvGrpSpPr/>
          <p:nvPr/>
        </p:nvGrpSpPr>
        <p:grpSpPr>
          <a:xfrm>
            <a:off x="7575131" y="831945"/>
            <a:ext cx="397454" cy="397454"/>
            <a:chOff x="2260078" y="461093"/>
            <a:chExt cx="389698" cy="389698"/>
          </a:xfrm>
        </p:grpSpPr>
        <p:sp>
          <p:nvSpPr>
            <p:cNvPr id="25" name="Google Shape;815;p44">
              <a:extLst>
                <a:ext uri="{FF2B5EF4-FFF2-40B4-BE49-F238E27FC236}">
                  <a16:creationId xmlns:a16="http://schemas.microsoft.com/office/drawing/2014/main" id="{ABB2115C-BA58-7352-FD7A-9EA38900B226}"/>
                </a:ext>
              </a:extLst>
            </p:cNvPr>
            <p:cNvSpPr/>
            <p:nvPr/>
          </p:nvSpPr>
          <p:spPr>
            <a:xfrm rot="-2700000">
              <a:off x="240454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816;p44">
              <a:extLst>
                <a:ext uri="{FF2B5EF4-FFF2-40B4-BE49-F238E27FC236}">
                  <a16:creationId xmlns:a16="http://schemas.microsoft.com/office/drawing/2014/main" id="{E7FD2ED1-0582-B63C-2015-2A205CB490FB}"/>
                </a:ext>
              </a:extLst>
            </p:cNvPr>
            <p:cNvSpPr/>
            <p:nvPr/>
          </p:nvSpPr>
          <p:spPr>
            <a:xfrm>
              <a:off x="226007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817;p44">
            <a:extLst>
              <a:ext uri="{FF2B5EF4-FFF2-40B4-BE49-F238E27FC236}">
                <a16:creationId xmlns:a16="http://schemas.microsoft.com/office/drawing/2014/main" id="{B7EECF1F-9394-3D43-6F2D-81D6C26E2A64}"/>
              </a:ext>
            </a:extLst>
          </p:cNvPr>
          <p:cNvGrpSpPr/>
          <p:nvPr/>
        </p:nvGrpSpPr>
        <p:grpSpPr>
          <a:xfrm>
            <a:off x="8112173" y="831945"/>
            <a:ext cx="397454" cy="397454"/>
            <a:chOff x="2797119" y="461093"/>
            <a:chExt cx="389698" cy="389698"/>
          </a:xfrm>
        </p:grpSpPr>
        <p:sp>
          <p:nvSpPr>
            <p:cNvPr id="23" name="Google Shape;818;p44">
              <a:extLst>
                <a:ext uri="{FF2B5EF4-FFF2-40B4-BE49-F238E27FC236}">
                  <a16:creationId xmlns:a16="http://schemas.microsoft.com/office/drawing/2014/main" id="{663C088B-6B53-B04A-83C7-64DBC4CB79A8}"/>
                </a:ext>
              </a:extLst>
            </p:cNvPr>
            <p:cNvSpPr/>
            <p:nvPr/>
          </p:nvSpPr>
          <p:spPr>
            <a:xfrm rot="-2700000">
              <a:off x="2941583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819;p44">
              <a:extLst>
                <a:ext uri="{FF2B5EF4-FFF2-40B4-BE49-F238E27FC236}">
                  <a16:creationId xmlns:a16="http://schemas.microsoft.com/office/drawing/2014/main" id="{2EA947AD-ADFA-4EDA-0B2B-8C28B4FFF945}"/>
                </a:ext>
              </a:extLst>
            </p:cNvPr>
            <p:cNvSpPr/>
            <p:nvPr/>
          </p:nvSpPr>
          <p:spPr>
            <a:xfrm>
              <a:off x="2797119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62921F8-A874-6208-13EC-F271A9C3E080}"/>
              </a:ext>
            </a:extLst>
          </p:cNvPr>
          <p:cNvSpPr txBox="1"/>
          <p:nvPr/>
        </p:nvSpPr>
        <p:spPr>
          <a:xfrm>
            <a:off x="6339963" y="2590871"/>
            <a:ext cx="4627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9A40C-9666-5358-B181-9A2493EB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3" y="3822917"/>
            <a:ext cx="5950212" cy="53649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FFC7A86-A9CB-5B20-0826-810407158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"/>
            <a:ext cx="1680883" cy="218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01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4;p45">
            <a:extLst>
              <a:ext uri="{FF2B5EF4-FFF2-40B4-BE49-F238E27FC236}">
                <a16:creationId xmlns:a16="http://schemas.microsoft.com/office/drawing/2014/main" id="{47DAADE1-E715-E5D1-083B-7A000279B924}"/>
              </a:ext>
            </a:extLst>
          </p:cNvPr>
          <p:cNvSpPr txBox="1">
            <a:spLocks/>
          </p:cNvSpPr>
          <p:nvPr/>
        </p:nvSpPr>
        <p:spPr>
          <a:xfrm>
            <a:off x="1922275" y="381638"/>
            <a:ext cx="583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0909"/>
              </a:buClr>
              <a:buSzPts val="2400"/>
              <a:buFont typeface="Rajdhani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>
                <a:ln>
                  <a:noFill/>
                </a:ln>
                <a:solidFill>
                  <a:srgbClr val="B20909"/>
                </a:solidFill>
                <a:effectLst/>
                <a:uLnTx/>
                <a:uFillTx/>
                <a:latin typeface="Rajdhani"/>
                <a:cs typeface="Rajdhani"/>
                <a:sym typeface="Rajdhani"/>
              </a:rPr>
              <a:t>Research Questions</a:t>
            </a:r>
          </a:p>
        </p:txBody>
      </p:sp>
      <p:sp>
        <p:nvSpPr>
          <p:cNvPr id="6" name="Google Shape;826;p45">
            <a:extLst>
              <a:ext uri="{FF2B5EF4-FFF2-40B4-BE49-F238E27FC236}">
                <a16:creationId xmlns:a16="http://schemas.microsoft.com/office/drawing/2014/main" id="{65EC02A7-CC21-B1C4-3F86-718BFEC5E492}"/>
              </a:ext>
            </a:extLst>
          </p:cNvPr>
          <p:cNvSpPr txBox="1">
            <a:spLocks/>
          </p:cNvSpPr>
          <p:nvPr/>
        </p:nvSpPr>
        <p:spPr>
          <a:xfrm>
            <a:off x="2676381" y="3931985"/>
            <a:ext cx="15495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arla"/>
              <a:sym typeface="Karl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Karla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arla"/>
              <a:sym typeface="Karla"/>
            </a:endParaRPr>
          </a:p>
        </p:txBody>
      </p:sp>
      <p:sp>
        <p:nvSpPr>
          <p:cNvPr id="8" name="Google Shape;832;p45">
            <a:extLst>
              <a:ext uri="{FF2B5EF4-FFF2-40B4-BE49-F238E27FC236}">
                <a16:creationId xmlns:a16="http://schemas.microsoft.com/office/drawing/2014/main" id="{692660D8-AC7E-4731-862F-334770C1FE97}"/>
              </a:ext>
            </a:extLst>
          </p:cNvPr>
          <p:cNvSpPr txBox="1">
            <a:spLocks/>
          </p:cNvSpPr>
          <p:nvPr/>
        </p:nvSpPr>
        <p:spPr>
          <a:xfrm>
            <a:off x="576843" y="1287254"/>
            <a:ext cx="8047455" cy="220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0909"/>
              </a:buClr>
              <a:buSzPts val="4500"/>
              <a:buFont typeface="Rajdhani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jdhani"/>
                <a:cs typeface="Rajdhani"/>
                <a:sym typeface="Rajdhani"/>
              </a:rPr>
              <a:t>How to locate the nearest blood donation camp ?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0909"/>
              </a:buClr>
              <a:buSzPts val="4500"/>
              <a:buFont typeface="Rajdhani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jdhani"/>
                <a:cs typeface="Rajdhani"/>
                <a:sym typeface="Rajdhani"/>
              </a:rPr>
              <a:t>How to notified through an auto-generated message the potential donors ?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0909"/>
              </a:buClr>
              <a:buSzPts val="4500"/>
              <a:buFont typeface="Rajdhani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jdhani"/>
                <a:cs typeface="Rajdhani"/>
                <a:sym typeface="Rajdhani"/>
              </a:rPr>
              <a:t>How to identify suitable location to hold a blood donation camp?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0909"/>
              </a:buClr>
              <a:buSzPts val="4500"/>
              <a:buFont typeface="Rajdhani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jdhani"/>
                <a:cs typeface="Rajdhani"/>
                <a:sym typeface="Rajdhani"/>
              </a:rPr>
              <a:t>How do we manage to keep donor details confidentially?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0909"/>
              </a:buClr>
              <a:buSzPts val="4500"/>
              <a:buFont typeface="Rajdhani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jdhani"/>
                <a:cs typeface="Rajdhani"/>
                <a:sym typeface="Rajdhani"/>
              </a:rPr>
              <a:t>How to get information about previous blood camps?  </a:t>
            </a:r>
            <a:b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B20909"/>
                </a:solidFill>
                <a:effectLst/>
                <a:uLnTx/>
                <a:uFillTx/>
                <a:latin typeface="Rajdhani"/>
                <a:cs typeface="Rajdhani"/>
                <a:sym typeface="Rajdhani"/>
              </a:rPr>
            </a:b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B20909"/>
              </a:solidFill>
              <a:effectLst/>
              <a:uLnTx/>
              <a:uFillTx/>
              <a:latin typeface="Rajdhani"/>
              <a:cs typeface="Rajdhani"/>
              <a:sym typeface="Rajdhani"/>
            </a:endParaRPr>
          </a:p>
        </p:txBody>
      </p:sp>
      <p:grpSp>
        <p:nvGrpSpPr>
          <p:cNvPr id="23" name="Google Shape;833;p45">
            <a:extLst>
              <a:ext uri="{FF2B5EF4-FFF2-40B4-BE49-F238E27FC236}">
                <a16:creationId xmlns:a16="http://schemas.microsoft.com/office/drawing/2014/main" id="{2A6449F9-0411-FDF7-6099-5A0834E724D7}"/>
              </a:ext>
            </a:extLst>
          </p:cNvPr>
          <p:cNvGrpSpPr/>
          <p:nvPr/>
        </p:nvGrpSpPr>
        <p:grpSpPr>
          <a:xfrm>
            <a:off x="1289719" y="4137742"/>
            <a:ext cx="6285473" cy="623140"/>
            <a:chOff x="1452915" y="2293526"/>
            <a:chExt cx="6285473" cy="623140"/>
          </a:xfrm>
        </p:grpSpPr>
        <p:cxnSp>
          <p:nvCxnSpPr>
            <p:cNvPr id="10" name="Google Shape;834;p45">
              <a:extLst>
                <a:ext uri="{FF2B5EF4-FFF2-40B4-BE49-F238E27FC236}">
                  <a16:creationId xmlns:a16="http://schemas.microsoft.com/office/drawing/2014/main" id="{673FC7AE-690E-1991-FDC8-89D65114ACC4}"/>
                </a:ext>
              </a:extLst>
            </p:cNvPr>
            <p:cNvCxnSpPr/>
            <p:nvPr/>
          </p:nvCxnSpPr>
          <p:spPr>
            <a:xfrm>
              <a:off x="1603900" y="2625692"/>
              <a:ext cx="5907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" name="Google Shape;835;p45">
              <a:extLst>
                <a:ext uri="{FF2B5EF4-FFF2-40B4-BE49-F238E27FC236}">
                  <a16:creationId xmlns:a16="http://schemas.microsoft.com/office/drawing/2014/main" id="{05F85154-25F7-1082-71A0-9735F2E4640A}"/>
                </a:ext>
              </a:extLst>
            </p:cNvPr>
            <p:cNvGrpSpPr/>
            <p:nvPr/>
          </p:nvGrpSpPr>
          <p:grpSpPr>
            <a:xfrm>
              <a:off x="3427140" y="2293526"/>
              <a:ext cx="362835" cy="623140"/>
              <a:chOff x="8142523" y="840353"/>
              <a:chExt cx="264979" cy="455047"/>
            </a:xfrm>
          </p:grpSpPr>
          <p:sp>
            <p:nvSpPr>
              <p:cNvPr id="21" name="Google Shape;836;p45">
                <a:extLst>
                  <a:ext uri="{FF2B5EF4-FFF2-40B4-BE49-F238E27FC236}">
                    <a16:creationId xmlns:a16="http://schemas.microsoft.com/office/drawing/2014/main" id="{159EE4E8-012F-83EE-0E8A-1E8A405DF5FF}"/>
                  </a:ext>
                </a:extLst>
              </p:cNvPr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837;p45">
                <a:extLst>
                  <a:ext uri="{FF2B5EF4-FFF2-40B4-BE49-F238E27FC236}">
                    <a16:creationId xmlns:a16="http://schemas.microsoft.com/office/drawing/2014/main" id="{508883D5-44AE-8A9A-7ACA-0787A31EFDAF}"/>
                  </a:ext>
                </a:extLst>
              </p:cNvPr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" name="Google Shape;838;p45">
              <a:extLst>
                <a:ext uri="{FF2B5EF4-FFF2-40B4-BE49-F238E27FC236}">
                  <a16:creationId xmlns:a16="http://schemas.microsoft.com/office/drawing/2014/main" id="{8C76EF02-7DC5-9798-BA2F-9FA793A0E8F4}"/>
                </a:ext>
              </a:extLst>
            </p:cNvPr>
            <p:cNvGrpSpPr/>
            <p:nvPr/>
          </p:nvGrpSpPr>
          <p:grpSpPr>
            <a:xfrm>
              <a:off x="5401353" y="2293526"/>
              <a:ext cx="362835" cy="623140"/>
              <a:chOff x="8142523" y="840353"/>
              <a:chExt cx="264979" cy="455047"/>
            </a:xfrm>
          </p:grpSpPr>
          <p:sp>
            <p:nvSpPr>
              <p:cNvPr id="19" name="Google Shape;839;p45">
                <a:extLst>
                  <a:ext uri="{FF2B5EF4-FFF2-40B4-BE49-F238E27FC236}">
                    <a16:creationId xmlns:a16="http://schemas.microsoft.com/office/drawing/2014/main" id="{77295E1C-2653-B271-EB64-8A2CAA623E08}"/>
                  </a:ext>
                </a:extLst>
              </p:cNvPr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840;p45">
                <a:extLst>
                  <a:ext uri="{FF2B5EF4-FFF2-40B4-BE49-F238E27FC236}">
                    <a16:creationId xmlns:a16="http://schemas.microsoft.com/office/drawing/2014/main" id="{44B9BCB9-E572-A8C8-228F-C1546D6DC27C}"/>
                  </a:ext>
                </a:extLst>
              </p:cNvPr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" name="Google Shape;841;p45">
              <a:extLst>
                <a:ext uri="{FF2B5EF4-FFF2-40B4-BE49-F238E27FC236}">
                  <a16:creationId xmlns:a16="http://schemas.microsoft.com/office/drawing/2014/main" id="{FFC257B9-6F05-1439-519F-6FD29FA1E61D}"/>
                </a:ext>
              </a:extLst>
            </p:cNvPr>
            <p:cNvGrpSpPr/>
            <p:nvPr/>
          </p:nvGrpSpPr>
          <p:grpSpPr>
            <a:xfrm>
              <a:off x="7375553" y="2293526"/>
              <a:ext cx="362835" cy="623140"/>
              <a:chOff x="8142523" y="840353"/>
              <a:chExt cx="264979" cy="455047"/>
            </a:xfrm>
          </p:grpSpPr>
          <p:sp>
            <p:nvSpPr>
              <p:cNvPr id="17" name="Google Shape;842;p45">
                <a:extLst>
                  <a:ext uri="{FF2B5EF4-FFF2-40B4-BE49-F238E27FC236}">
                    <a16:creationId xmlns:a16="http://schemas.microsoft.com/office/drawing/2014/main" id="{B024DF96-1E30-7007-76A8-1518FFA398CA}"/>
                  </a:ext>
                </a:extLst>
              </p:cNvPr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43;p45">
                <a:extLst>
                  <a:ext uri="{FF2B5EF4-FFF2-40B4-BE49-F238E27FC236}">
                    <a16:creationId xmlns:a16="http://schemas.microsoft.com/office/drawing/2014/main" id="{09876EDF-FC8D-09DE-4820-CA59366FA838}"/>
                  </a:ext>
                </a:extLst>
              </p:cNvPr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844;p45">
              <a:extLst>
                <a:ext uri="{FF2B5EF4-FFF2-40B4-BE49-F238E27FC236}">
                  <a16:creationId xmlns:a16="http://schemas.microsoft.com/office/drawing/2014/main" id="{214DBEB7-1458-2B47-CAB8-15472479543C}"/>
                </a:ext>
              </a:extLst>
            </p:cNvPr>
            <p:cNvGrpSpPr/>
            <p:nvPr/>
          </p:nvGrpSpPr>
          <p:grpSpPr>
            <a:xfrm>
              <a:off x="1452915" y="2293526"/>
              <a:ext cx="362835" cy="623140"/>
              <a:chOff x="8142523" y="840353"/>
              <a:chExt cx="264979" cy="455047"/>
            </a:xfrm>
          </p:grpSpPr>
          <p:sp>
            <p:nvSpPr>
              <p:cNvPr id="15" name="Google Shape;845;p45">
                <a:extLst>
                  <a:ext uri="{FF2B5EF4-FFF2-40B4-BE49-F238E27FC236}">
                    <a16:creationId xmlns:a16="http://schemas.microsoft.com/office/drawing/2014/main" id="{D1C2C957-372B-2316-3AF3-B03C5031E5C1}"/>
                  </a:ext>
                </a:extLst>
              </p:cNvPr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846;p45">
                <a:extLst>
                  <a:ext uri="{FF2B5EF4-FFF2-40B4-BE49-F238E27FC236}">
                    <a16:creationId xmlns:a16="http://schemas.microsoft.com/office/drawing/2014/main" id="{D7DAE877-D585-B1BC-5A5C-39D4F6111846}"/>
                  </a:ext>
                </a:extLst>
              </p:cNvPr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" name="Google Shape;1136;p55">
            <a:extLst>
              <a:ext uri="{FF2B5EF4-FFF2-40B4-BE49-F238E27FC236}">
                <a16:creationId xmlns:a16="http://schemas.microsoft.com/office/drawing/2014/main" id="{72C3917E-AD56-8038-CD41-8BC2392EC346}"/>
              </a:ext>
            </a:extLst>
          </p:cNvPr>
          <p:cNvSpPr txBox="1">
            <a:spLocks noGrp="1"/>
          </p:cNvSpPr>
          <p:nvPr/>
        </p:nvSpPr>
        <p:spPr>
          <a:xfrm>
            <a:off x="5992307" y="3260698"/>
            <a:ext cx="352695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jdhani"/>
              <a:buNone/>
              <a:defRPr sz="16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0909"/>
              </a:buClr>
              <a:buSzPts val="1400"/>
              <a:buFont typeface="Rajdhani"/>
              <a:buNone/>
              <a:tabLst/>
              <a:defRPr/>
            </a:pPr>
            <a:r>
              <a:rPr kumimoji="0" lang="en" sz="800" b="1" i="0" u="none" strike="noStrike" kern="0" cap="none" spc="0" normalizeH="0" baseline="0" noProof="0">
                <a:ln>
                  <a:noFill/>
                </a:ln>
                <a:solidFill>
                  <a:srgbClr val="B20909"/>
                </a:solidFill>
                <a:effectLst/>
                <a:uLnTx/>
                <a:uFillTx/>
                <a:latin typeface="Rajdhani"/>
                <a:cs typeface="Rajdhani"/>
                <a:sym typeface="Rajdhani"/>
              </a:rPr>
              <a:t>Abdul , A Blood Donation Organizer 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B20909"/>
              </a:solidFill>
              <a:effectLst/>
              <a:uLnTx/>
              <a:uFillTx/>
              <a:latin typeface="Rajdhani"/>
              <a:cs typeface="Rajdhani"/>
              <a:sym typeface="Rajdhani"/>
            </a:endParaRPr>
          </a:p>
        </p:txBody>
      </p:sp>
      <p:sp>
        <p:nvSpPr>
          <p:cNvPr id="27" name="Google Shape;1137;p55">
            <a:extLst>
              <a:ext uri="{FF2B5EF4-FFF2-40B4-BE49-F238E27FC236}">
                <a16:creationId xmlns:a16="http://schemas.microsoft.com/office/drawing/2014/main" id="{EA725811-273B-F66A-ADE8-BC0EABAFC72F}"/>
              </a:ext>
            </a:extLst>
          </p:cNvPr>
          <p:cNvSpPr txBox="1">
            <a:spLocks noGrp="1"/>
          </p:cNvSpPr>
          <p:nvPr/>
        </p:nvSpPr>
        <p:spPr>
          <a:xfrm>
            <a:off x="6601907" y="2349251"/>
            <a:ext cx="2066450" cy="96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00" tIns="91425" rIns="4572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Karla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Sitka Text"/>
                <a:sym typeface="Karla"/>
              </a:rPr>
              <a:t>“I need to find a proper location for my blood donation camp”</a:t>
            </a: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Sitka Text"/>
              <a:sym typeface="Karla"/>
            </a:endParaRPr>
          </a:p>
        </p:txBody>
      </p:sp>
      <p:sp>
        <p:nvSpPr>
          <p:cNvPr id="29" name="Google Shape;1161;p55">
            <a:extLst>
              <a:ext uri="{FF2B5EF4-FFF2-40B4-BE49-F238E27FC236}">
                <a16:creationId xmlns:a16="http://schemas.microsoft.com/office/drawing/2014/main" id="{BF8315A5-BAB3-003D-DACC-32EC8D9E1B4E}"/>
              </a:ext>
            </a:extLst>
          </p:cNvPr>
          <p:cNvSpPr/>
          <p:nvPr/>
        </p:nvSpPr>
        <p:spPr>
          <a:xfrm rot="5400000">
            <a:off x="6604507" y="3279736"/>
            <a:ext cx="362100" cy="362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0" name="Google Shape;1149;p55">
            <a:extLst>
              <a:ext uri="{FF2B5EF4-FFF2-40B4-BE49-F238E27FC236}">
                <a16:creationId xmlns:a16="http://schemas.microsoft.com/office/drawing/2014/main" id="{0D6D573E-1DE9-5747-A970-6A369FD16336}"/>
              </a:ext>
            </a:extLst>
          </p:cNvPr>
          <p:cNvGrpSpPr/>
          <p:nvPr/>
        </p:nvGrpSpPr>
        <p:grpSpPr>
          <a:xfrm>
            <a:off x="6284311" y="3649383"/>
            <a:ext cx="358193" cy="407647"/>
            <a:chOff x="6373211" y="3871633"/>
            <a:chExt cx="358193" cy="407647"/>
          </a:xfrm>
        </p:grpSpPr>
        <p:grpSp>
          <p:nvGrpSpPr>
            <p:cNvPr id="41" name="Google Shape;1150;p55">
              <a:extLst>
                <a:ext uri="{FF2B5EF4-FFF2-40B4-BE49-F238E27FC236}">
                  <a16:creationId xmlns:a16="http://schemas.microsoft.com/office/drawing/2014/main" id="{94B5C7E0-8921-BA05-5806-DA6C612699AA}"/>
                </a:ext>
              </a:extLst>
            </p:cNvPr>
            <p:cNvGrpSpPr/>
            <p:nvPr/>
          </p:nvGrpSpPr>
          <p:grpSpPr>
            <a:xfrm>
              <a:off x="6383883" y="3911183"/>
              <a:ext cx="242841" cy="208480"/>
              <a:chOff x="6383883" y="3911183"/>
              <a:chExt cx="230465" cy="197874"/>
            </a:xfrm>
          </p:grpSpPr>
          <p:grpSp>
            <p:nvGrpSpPr>
              <p:cNvPr id="47" name="Google Shape;1151;p55">
                <a:extLst>
                  <a:ext uri="{FF2B5EF4-FFF2-40B4-BE49-F238E27FC236}">
                    <a16:creationId xmlns:a16="http://schemas.microsoft.com/office/drawing/2014/main" id="{1163A8EB-C510-7732-4906-20341BE04CD3}"/>
                  </a:ext>
                </a:extLst>
              </p:cNvPr>
              <p:cNvGrpSpPr/>
              <p:nvPr/>
            </p:nvGrpSpPr>
            <p:grpSpPr>
              <a:xfrm>
                <a:off x="6383883" y="3911183"/>
                <a:ext cx="230465" cy="197874"/>
                <a:chOff x="6383883" y="3911183"/>
                <a:chExt cx="230465" cy="197874"/>
              </a:xfrm>
            </p:grpSpPr>
            <p:sp>
              <p:nvSpPr>
                <p:cNvPr id="49" name="Google Shape;1152;p55">
                  <a:extLst>
                    <a:ext uri="{FF2B5EF4-FFF2-40B4-BE49-F238E27FC236}">
                      <a16:creationId xmlns:a16="http://schemas.microsoft.com/office/drawing/2014/main" id="{86F8D25E-5217-DF1B-2306-6599D85667C1}"/>
                    </a:ext>
                  </a:extLst>
                </p:cNvPr>
                <p:cNvSpPr/>
                <p:nvPr/>
              </p:nvSpPr>
              <p:spPr>
                <a:xfrm>
                  <a:off x="6383883" y="3911183"/>
                  <a:ext cx="230461" cy="126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2" h="4506" extrusionOk="0">
                      <a:moveTo>
                        <a:pt x="4096" y="1"/>
                      </a:moveTo>
                      <a:cubicBezTo>
                        <a:pt x="1859" y="1"/>
                        <a:pt x="1" y="1859"/>
                        <a:pt x="1" y="4096"/>
                      </a:cubicBezTo>
                      <a:lnTo>
                        <a:pt x="1" y="4506"/>
                      </a:lnTo>
                      <a:cubicBezTo>
                        <a:pt x="883" y="3120"/>
                        <a:pt x="2363" y="2206"/>
                        <a:pt x="4096" y="2206"/>
                      </a:cubicBezTo>
                      <a:cubicBezTo>
                        <a:pt x="5829" y="2206"/>
                        <a:pt x="7341" y="3120"/>
                        <a:pt x="8192" y="4506"/>
                      </a:cubicBezTo>
                      <a:lnTo>
                        <a:pt x="8192" y="4096"/>
                      </a:lnTo>
                      <a:cubicBezTo>
                        <a:pt x="8192" y="1859"/>
                        <a:pt x="6365" y="1"/>
                        <a:pt x="40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1153;p55">
                  <a:extLst>
                    <a:ext uri="{FF2B5EF4-FFF2-40B4-BE49-F238E27FC236}">
                      <a16:creationId xmlns:a16="http://schemas.microsoft.com/office/drawing/2014/main" id="{DA309457-B4E6-A626-5AE0-F8BF26F681EC}"/>
                    </a:ext>
                  </a:extLst>
                </p:cNvPr>
                <p:cNvSpPr/>
                <p:nvPr/>
              </p:nvSpPr>
              <p:spPr>
                <a:xfrm>
                  <a:off x="6400722" y="3988109"/>
                  <a:ext cx="213626" cy="12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0" h="3782" extrusionOk="0">
                      <a:moveTo>
                        <a:pt x="2584" y="1"/>
                      </a:moveTo>
                      <a:cubicBezTo>
                        <a:pt x="1608" y="1"/>
                        <a:pt x="694" y="379"/>
                        <a:pt x="1" y="946"/>
                      </a:cubicBezTo>
                      <a:cubicBezTo>
                        <a:pt x="473" y="820"/>
                        <a:pt x="977" y="757"/>
                        <a:pt x="1482" y="757"/>
                      </a:cubicBezTo>
                      <a:cubicBezTo>
                        <a:pt x="3750" y="757"/>
                        <a:pt x="5672" y="1985"/>
                        <a:pt x="6680" y="3781"/>
                      </a:cubicBezTo>
                      <a:cubicBezTo>
                        <a:pt x="6522" y="1670"/>
                        <a:pt x="4758" y="1"/>
                        <a:pt x="25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8" name="Google Shape;1154;p55">
                <a:extLst>
                  <a:ext uri="{FF2B5EF4-FFF2-40B4-BE49-F238E27FC236}">
                    <a16:creationId xmlns:a16="http://schemas.microsoft.com/office/drawing/2014/main" id="{4DF70951-CA8A-861B-690F-2ED2D5ECCD59}"/>
                  </a:ext>
                </a:extLst>
              </p:cNvPr>
              <p:cNvSpPr/>
              <p:nvPr/>
            </p:nvSpPr>
            <p:spPr>
              <a:xfrm>
                <a:off x="6385680" y="3951659"/>
                <a:ext cx="228575" cy="156700"/>
              </a:xfrm>
              <a:custGeom>
                <a:avLst/>
                <a:gdLst/>
                <a:ahLst/>
                <a:cxnLst/>
                <a:rect l="l" t="t" r="r" b="b"/>
                <a:pathLst>
                  <a:path w="9143" h="6268" extrusionOk="0">
                    <a:moveTo>
                      <a:pt x="0" y="3425"/>
                    </a:moveTo>
                    <a:lnTo>
                      <a:pt x="1196" y="1066"/>
                    </a:lnTo>
                    <a:lnTo>
                      <a:pt x="5913" y="0"/>
                    </a:lnTo>
                    <a:lnTo>
                      <a:pt x="8336" y="1486"/>
                    </a:lnTo>
                    <a:lnTo>
                      <a:pt x="9143" y="3425"/>
                    </a:lnTo>
                    <a:lnTo>
                      <a:pt x="9143" y="6268"/>
                    </a:lnTo>
                    <a:lnTo>
                      <a:pt x="8368" y="4200"/>
                    </a:lnTo>
                    <a:lnTo>
                      <a:pt x="5913" y="2682"/>
                    </a:lnTo>
                    <a:lnTo>
                      <a:pt x="3134" y="2165"/>
                    </a:lnTo>
                    <a:lnTo>
                      <a:pt x="1196" y="2391"/>
                    </a:lnTo>
                    <a:lnTo>
                      <a:pt x="291" y="28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" name="Google Shape;1155;p55">
              <a:extLst>
                <a:ext uri="{FF2B5EF4-FFF2-40B4-BE49-F238E27FC236}">
                  <a16:creationId xmlns:a16="http://schemas.microsoft.com/office/drawing/2014/main" id="{98B7CBE7-1C90-AA77-E0E5-BE1573FD1D7A}"/>
                </a:ext>
              </a:extLst>
            </p:cNvPr>
            <p:cNvGrpSpPr/>
            <p:nvPr/>
          </p:nvGrpSpPr>
          <p:grpSpPr>
            <a:xfrm>
              <a:off x="6373211" y="3871633"/>
              <a:ext cx="358193" cy="407647"/>
              <a:chOff x="6373280" y="3871633"/>
              <a:chExt cx="279625" cy="318225"/>
            </a:xfrm>
          </p:grpSpPr>
          <p:sp>
            <p:nvSpPr>
              <p:cNvPr id="43" name="Google Shape;1156;p55">
                <a:extLst>
                  <a:ext uri="{FF2B5EF4-FFF2-40B4-BE49-F238E27FC236}">
                    <a16:creationId xmlns:a16="http://schemas.microsoft.com/office/drawing/2014/main" id="{650A78A0-0409-04A7-CE11-2B44F49CF0C4}"/>
                  </a:ext>
                </a:extLst>
              </p:cNvPr>
              <p:cNvSpPr/>
              <p:nvPr/>
            </p:nvSpPr>
            <p:spPr>
              <a:xfrm>
                <a:off x="6476455" y="4104183"/>
                <a:ext cx="73275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1158" extrusionOk="0">
                    <a:moveTo>
                      <a:pt x="398" y="0"/>
                    </a:moveTo>
                    <a:cubicBezTo>
                      <a:pt x="308" y="0"/>
                      <a:pt x="221" y="39"/>
                      <a:pt x="158" y="118"/>
                    </a:cubicBezTo>
                    <a:cubicBezTo>
                      <a:pt x="1" y="276"/>
                      <a:pt x="1" y="496"/>
                      <a:pt x="158" y="622"/>
                    </a:cubicBezTo>
                    <a:cubicBezTo>
                      <a:pt x="505" y="969"/>
                      <a:pt x="977" y="1158"/>
                      <a:pt x="1450" y="1158"/>
                    </a:cubicBezTo>
                    <a:cubicBezTo>
                      <a:pt x="1922" y="1158"/>
                      <a:pt x="2458" y="969"/>
                      <a:pt x="2773" y="622"/>
                    </a:cubicBezTo>
                    <a:cubicBezTo>
                      <a:pt x="2931" y="465"/>
                      <a:pt x="2931" y="213"/>
                      <a:pt x="2773" y="118"/>
                    </a:cubicBezTo>
                    <a:cubicBezTo>
                      <a:pt x="2694" y="39"/>
                      <a:pt x="2592" y="0"/>
                      <a:pt x="2493" y="0"/>
                    </a:cubicBezTo>
                    <a:cubicBezTo>
                      <a:pt x="2395" y="0"/>
                      <a:pt x="2300" y="39"/>
                      <a:pt x="2237" y="118"/>
                    </a:cubicBezTo>
                    <a:cubicBezTo>
                      <a:pt x="2048" y="307"/>
                      <a:pt x="1733" y="433"/>
                      <a:pt x="1450" y="433"/>
                    </a:cubicBezTo>
                    <a:cubicBezTo>
                      <a:pt x="1198" y="433"/>
                      <a:pt x="883" y="307"/>
                      <a:pt x="662" y="118"/>
                    </a:cubicBezTo>
                    <a:cubicBezTo>
                      <a:pt x="583" y="39"/>
                      <a:pt x="489" y="0"/>
                      <a:pt x="3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157;p55">
                <a:extLst>
                  <a:ext uri="{FF2B5EF4-FFF2-40B4-BE49-F238E27FC236}">
                    <a16:creationId xmlns:a16="http://schemas.microsoft.com/office/drawing/2014/main" id="{881E0797-6928-1100-25F4-A8A566ED1854}"/>
                  </a:ext>
                </a:extLst>
              </p:cNvPr>
              <p:cNvSpPr/>
              <p:nvPr/>
            </p:nvSpPr>
            <p:spPr>
              <a:xfrm>
                <a:off x="6467005" y="4039383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90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cubicBezTo>
                      <a:pt x="536" y="725"/>
                      <a:pt x="694" y="568"/>
                      <a:pt x="694" y="379"/>
                    </a:cubicBezTo>
                    <a:cubicBezTo>
                      <a:pt x="694" y="190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158;p55">
                <a:extLst>
                  <a:ext uri="{FF2B5EF4-FFF2-40B4-BE49-F238E27FC236}">
                    <a16:creationId xmlns:a16="http://schemas.microsoft.com/office/drawing/2014/main" id="{20B3EF71-A97C-63E7-6D1A-CC18838B5BCA}"/>
                  </a:ext>
                </a:extLst>
              </p:cNvPr>
              <p:cNvSpPr/>
              <p:nvPr/>
            </p:nvSpPr>
            <p:spPr>
              <a:xfrm>
                <a:off x="6541830" y="4039383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90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cubicBezTo>
                      <a:pt x="536" y="725"/>
                      <a:pt x="694" y="568"/>
                      <a:pt x="694" y="379"/>
                    </a:cubicBezTo>
                    <a:cubicBezTo>
                      <a:pt x="694" y="190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159;p55">
                <a:extLst>
                  <a:ext uri="{FF2B5EF4-FFF2-40B4-BE49-F238E27FC236}">
                    <a16:creationId xmlns:a16="http://schemas.microsoft.com/office/drawing/2014/main" id="{7FA3BA7D-D34B-E645-0848-B7531A3F5F80}"/>
                  </a:ext>
                </a:extLst>
              </p:cNvPr>
              <p:cNvSpPr/>
              <p:nvPr/>
            </p:nvSpPr>
            <p:spPr>
              <a:xfrm>
                <a:off x="6373280" y="3871633"/>
                <a:ext cx="279625" cy="318225"/>
              </a:xfrm>
              <a:custGeom>
                <a:avLst/>
                <a:gdLst/>
                <a:ahLst/>
                <a:cxnLst/>
                <a:rect l="l" t="t" r="r" b="b"/>
                <a:pathLst>
                  <a:path w="11185" h="12729" extrusionOk="0">
                    <a:moveTo>
                      <a:pt x="5577" y="756"/>
                    </a:moveTo>
                    <a:cubicBezTo>
                      <a:pt x="7404" y="756"/>
                      <a:pt x="8885" y="2206"/>
                      <a:pt x="8948" y="3970"/>
                    </a:cubicBezTo>
                    <a:cubicBezTo>
                      <a:pt x="8192" y="2899"/>
                      <a:pt x="6963" y="2206"/>
                      <a:pt x="5577" y="2206"/>
                    </a:cubicBezTo>
                    <a:cubicBezTo>
                      <a:pt x="4222" y="2206"/>
                      <a:pt x="2993" y="2899"/>
                      <a:pt x="2237" y="3970"/>
                    </a:cubicBezTo>
                    <a:cubicBezTo>
                      <a:pt x="2269" y="2174"/>
                      <a:pt x="3781" y="756"/>
                      <a:pt x="5577" y="756"/>
                    </a:cubicBezTo>
                    <a:close/>
                    <a:moveTo>
                      <a:pt x="5604" y="2993"/>
                    </a:moveTo>
                    <a:cubicBezTo>
                      <a:pt x="7435" y="2993"/>
                      <a:pt x="8886" y="4462"/>
                      <a:pt x="8948" y="6270"/>
                    </a:cubicBezTo>
                    <a:cubicBezTo>
                      <a:pt x="8696" y="5860"/>
                      <a:pt x="8412" y="5514"/>
                      <a:pt x="8066" y="5199"/>
                    </a:cubicBezTo>
                    <a:cubicBezTo>
                      <a:pt x="7089" y="4253"/>
                      <a:pt x="5797" y="3749"/>
                      <a:pt x="4443" y="3749"/>
                    </a:cubicBezTo>
                    <a:cubicBezTo>
                      <a:pt x="4065" y="3749"/>
                      <a:pt x="3687" y="3781"/>
                      <a:pt x="3308" y="3844"/>
                    </a:cubicBezTo>
                    <a:cubicBezTo>
                      <a:pt x="3907" y="3308"/>
                      <a:pt x="4695" y="2993"/>
                      <a:pt x="5545" y="2993"/>
                    </a:cubicBezTo>
                    <a:cubicBezTo>
                      <a:pt x="5565" y="2993"/>
                      <a:pt x="5584" y="2993"/>
                      <a:pt x="5604" y="2993"/>
                    </a:cubicBezTo>
                    <a:close/>
                    <a:moveTo>
                      <a:pt x="1450" y="6742"/>
                    </a:moveTo>
                    <a:lnTo>
                      <a:pt x="1450" y="8223"/>
                    </a:lnTo>
                    <a:cubicBezTo>
                      <a:pt x="1072" y="8223"/>
                      <a:pt x="694" y="7876"/>
                      <a:pt x="694" y="7467"/>
                    </a:cubicBezTo>
                    <a:cubicBezTo>
                      <a:pt x="694" y="7089"/>
                      <a:pt x="1072" y="6742"/>
                      <a:pt x="1450" y="6742"/>
                    </a:cubicBezTo>
                    <a:close/>
                    <a:moveTo>
                      <a:pt x="9673" y="6742"/>
                    </a:moveTo>
                    <a:cubicBezTo>
                      <a:pt x="10082" y="6742"/>
                      <a:pt x="10429" y="7057"/>
                      <a:pt x="10429" y="7467"/>
                    </a:cubicBezTo>
                    <a:cubicBezTo>
                      <a:pt x="10429" y="7876"/>
                      <a:pt x="10082" y="8223"/>
                      <a:pt x="9673" y="8223"/>
                    </a:cubicBezTo>
                    <a:lnTo>
                      <a:pt x="9673" y="6742"/>
                    </a:lnTo>
                    <a:close/>
                    <a:moveTo>
                      <a:pt x="4443" y="4442"/>
                    </a:moveTo>
                    <a:cubicBezTo>
                      <a:pt x="6837" y="4442"/>
                      <a:pt x="8822" y="6333"/>
                      <a:pt x="8948" y="8727"/>
                    </a:cubicBezTo>
                    <a:cubicBezTo>
                      <a:pt x="8822" y="10554"/>
                      <a:pt x="7373" y="11972"/>
                      <a:pt x="5577" y="11972"/>
                    </a:cubicBezTo>
                    <a:cubicBezTo>
                      <a:pt x="3750" y="11972"/>
                      <a:pt x="2237" y="10428"/>
                      <a:pt x="2237" y="8570"/>
                    </a:cubicBezTo>
                    <a:lnTo>
                      <a:pt x="2237" y="6333"/>
                    </a:lnTo>
                    <a:cubicBezTo>
                      <a:pt x="2237" y="5829"/>
                      <a:pt x="2363" y="5325"/>
                      <a:pt x="2552" y="4883"/>
                    </a:cubicBezTo>
                    <a:cubicBezTo>
                      <a:pt x="3151" y="4600"/>
                      <a:pt x="3781" y="4442"/>
                      <a:pt x="4443" y="4442"/>
                    </a:cubicBezTo>
                    <a:close/>
                    <a:moveTo>
                      <a:pt x="5608" y="0"/>
                    </a:moveTo>
                    <a:cubicBezTo>
                      <a:pt x="3340" y="0"/>
                      <a:pt x="1513" y="1827"/>
                      <a:pt x="1513" y="4096"/>
                    </a:cubicBezTo>
                    <a:lnTo>
                      <a:pt x="1513" y="5986"/>
                    </a:lnTo>
                    <a:cubicBezTo>
                      <a:pt x="662" y="5986"/>
                      <a:pt x="0" y="6648"/>
                      <a:pt x="0" y="7467"/>
                    </a:cubicBezTo>
                    <a:cubicBezTo>
                      <a:pt x="0" y="8317"/>
                      <a:pt x="662" y="8979"/>
                      <a:pt x="1513" y="8979"/>
                    </a:cubicBezTo>
                    <a:cubicBezTo>
                      <a:pt x="1702" y="11058"/>
                      <a:pt x="3435" y="12728"/>
                      <a:pt x="5608" y="12728"/>
                    </a:cubicBezTo>
                    <a:cubicBezTo>
                      <a:pt x="7751" y="12728"/>
                      <a:pt x="9483" y="11058"/>
                      <a:pt x="9673" y="8979"/>
                    </a:cubicBezTo>
                    <a:cubicBezTo>
                      <a:pt x="10523" y="8979"/>
                      <a:pt x="11185" y="8317"/>
                      <a:pt x="11185" y="7467"/>
                    </a:cubicBezTo>
                    <a:cubicBezTo>
                      <a:pt x="11185" y="6648"/>
                      <a:pt x="10523" y="5986"/>
                      <a:pt x="9673" y="5986"/>
                    </a:cubicBezTo>
                    <a:lnTo>
                      <a:pt x="9673" y="4096"/>
                    </a:lnTo>
                    <a:cubicBezTo>
                      <a:pt x="9673" y="1859"/>
                      <a:pt x="7845" y="0"/>
                      <a:pt x="5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" name="TextBox 1">
            <a:extLst>
              <a:ext uri="{FF2B5EF4-FFF2-40B4-BE49-F238E27FC236}">
                <a16:creationId xmlns:a16="http://schemas.microsoft.com/office/drawing/2014/main" id="{2DE26BAA-446E-0E5D-549B-D756D14B44BF}"/>
              </a:ext>
            </a:extLst>
          </p:cNvPr>
          <p:cNvSpPr txBox="1"/>
          <p:nvPr/>
        </p:nvSpPr>
        <p:spPr>
          <a:xfrm>
            <a:off x="3139858" y="4814575"/>
            <a:ext cx="463225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IT19112992 | B N </a:t>
            </a:r>
            <a:r>
              <a:rPr kumimoji="0" lang="en-US" sz="14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Dullewa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                           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5783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Specific &amp; Sub Objectives</a:t>
            </a:r>
            <a:endParaRPr sz="4000" u="none"/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4294967295"/>
          </p:nvPr>
        </p:nvSpPr>
        <p:spPr>
          <a:xfrm>
            <a:off x="2815933" y="3453520"/>
            <a:ext cx="15495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32" name="Google Shape;832;p45"/>
          <p:cNvSpPr txBox="1">
            <a:spLocks noGrp="1"/>
          </p:cNvSpPr>
          <p:nvPr>
            <p:ph type="title" idx="4294967295"/>
          </p:nvPr>
        </p:nvSpPr>
        <p:spPr>
          <a:xfrm>
            <a:off x="1580256" y="1333382"/>
            <a:ext cx="6285471" cy="2166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>
                <a:solidFill>
                  <a:schemeClr val="tx1"/>
                </a:solidFill>
              </a:rPr>
              <a:t>Specific Objectives </a:t>
            </a:r>
          </a:p>
          <a:p>
            <a:r>
              <a:rPr lang="en-US" sz="1800">
                <a:solidFill>
                  <a:schemeClr val="tx1"/>
                </a:solidFill>
              </a:rPr>
              <a:t>Select the proper location to hold the blood donation camp </a:t>
            </a:r>
            <a:br>
              <a:rPr lang="en-US" sz="1800"/>
            </a:b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>
                <a:solidFill>
                  <a:schemeClr val="tx1"/>
                </a:solidFill>
              </a:rPr>
              <a:t>Sub Objectives </a:t>
            </a:r>
          </a:p>
          <a:p>
            <a:r>
              <a:rPr lang="en-US" sz="1800">
                <a:solidFill>
                  <a:schemeClr val="tx1"/>
                </a:solidFill>
                <a:ea typeface="Calibri" panose="020F0502020204030204" pitchFamily="34" charset="0"/>
              </a:rPr>
              <a:t>Notified donor via auto generate message  </a:t>
            </a:r>
            <a:endParaRPr lang="en-US" sz="1800">
              <a:solidFill>
                <a:schemeClr val="tx1"/>
              </a:solidFill>
            </a:endParaRPr>
          </a:p>
          <a:p>
            <a:r>
              <a:rPr lang="en-US" sz="1800">
                <a:solidFill>
                  <a:schemeClr val="tx1"/>
                </a:solidFill>
                <a:ea typeface="Calibri" panose="020F0502020204030204" pitchFamily="34" charset="0"/>
              </a:rPr>
              <a:t>Locate the nearest blood donation camp </a:t>
            </a:r>
            <a:endParaRPr lang="en-US" sz="1800">
              <a:solidFill>
                <a:schemeClr val="tx1"/>
              </a:solidFill>
            </a:endParaRPr>
          </a:p>
          <a:p>
            <a:r>
              <a:rPr lang="en-US" sz="1800">
                <a:solidFill>
                  <a:schemeClr val="tx1"/>
                </a:solidFill>
                <a:ea typeface="Calibri" panose="020F0502020204030204" pitchFamily="34" charset="0"/>
              </a:rPr>
              <a:t>Show </a:t>
            </a:r>
            <a:r>
              <a:rPr lang="en-US" sz="18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the map</a:t>
            </a:r>
            <a:r>
              <a:rPr lang="en-US" sz="1800">
                <a:solidFill>
                  <a:schemeClr val="tx1"/>
                </a:solidFill>
                <a:ea typeface="Calibri" panose="020F0502020204030204" pitchFamily="34" charset="0"/>
              </a:rPr>
              <a:t> to </a:t>
            </a:r>
            <a:r>
              <a:rPr lang="en-US" sz="1800">
                <a:solidFill>
                  <a:schemeClr val="tx1"/>
                </a:solidFill>
              </a:rPr>
              <a:t>the user via google map </a:t>
            </a:r>
            <a:br>
              <a:rPr lang="en-US" sz="1400">
                <a:latin typeface="+mj-lt"/>
                <a:cs typeface="Arial" panose="020B0604020202020204" pitchFamily="34" charset="0"/>
              </a:rPr>
            </a:br>
            <a:endParaRPr lang="en-US" sz="1400"/>
          </a:p>
        </p:txBody>
      </p:sp>
      <p:grpSp>
        <p:nvGrpSpPr>
          <p:cNvPr id="833" name="Google Shape;833;p45"/>
          <p:cNvGrpSpPr/>
          <p:nvPr/>
        </p:nvGrpSpPr>
        <p:grpSpPr>
          <a:xfrm>
            <a:off x="1429260" y="3806770"/>
            <a:ext cx="6285474" cy="623142"/>
            <a:chOff x="1452904" y="2293527"/>
            <a:chExt cx="6285474" cy="623142"/>
          </a:xfrm>
        </p:grpSpPr>
        <p:cxnSp>
          <p:nvCxnSpPr>
            <p:cNvPr id="834" name="Google Shape;834;p45"/>
            <p:cNvCxnSpPr/>
            <p:nvPr/>
          </p:nvCxnSpPr>
          <p:spPr>
            <a:xfrm>
              <a:off x="1603900" y="2625692"/>
              <a:ext cx="5907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35" name="Google Shape;835;p45"/>
            <p:cNvGrpSpPr/>
            <p:nvPr/>
          </p:nvGrpSpPr>
          <p:grpSpPr>
            <a:xfrm>
              <a:off x="3427129" y="2293527"/>
              <a:ext cx="362836" cy="623142"/>
              <a:chOff x="8142523" y="840353"/>
              <a:chExt cx="264980" cy="455048"/>
            </a:xfrm>
          </p:grpSpPr>
          <p:sp>
            <p:nvSpPr>
              <p:cNvPr id="836" name="Google Shape;836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8" name="Google Shape;838;p45"/>
            <p:cNvGrpSpPr/>
            <p:nvPr/>
          </p:nvGrpSpPr>
          <p:grpSpPr>
            <a:xfrm>
              <a:off x="5401342" y="2293527"/>
              <a:ext cx="362836" cy="623142"/>
              <a:chOff x="8142523" y="840353"/>
              <a:chExt cx="264980" cy="455048"/>
            </a:xfrm>
          </p:grpSpPr>
          <p:sp>
            <p:nvSpPr>
              <p:cNvPr id="839" name="Google Shape;839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1" name="Google Shape;841;p45"/>
            <p:cNvGrpSpPr/>
            <p:nvPr/>
          </p:nvGrpSpPr>
          <p:grpSpPr>
            <a:xfrm>
              <a:off x="7375542" y="2293527"/>
              <a:ext cx="362836" cy="623142"/>
              <a:chOff x="8142523" y="840353"/>
              <a:chExt cx="264980" cy="455048"/>
            </a:xfrm>
          </p:grpSpPr>
          <p:sp>
            <p:nvSpPr>
              <p:cNvPr id="842" name="Google Shape;842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4" name="Google Shape;844;p45"/>
            <p:cNvGrpSpPr/>
            <p:nvPr/>
          </p:nvGrpSpPr>
          <p:grpSpPr>
            <a:xfrm>
              <a:off x="1452904" y="2293527"/>
              <a:ext cx="362836" cy="623142"/>
              <a:chOff x="8142523" y="840353"/>
              <a:chExt cx="264980" cy="455048"/>
            </a:xfrm>
          </p:grpSpPr>
          <p:sp>
            <p:nvSpPr>
              <p:cNvPr id="845" name="Google Shape;845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" name="TextBox 1">
            <a:extLst>
              <a:ext uri="{FF2B5EF4-FFF2-40B4-BE49-F238E27FC236}">
                <a16:creationId xmlns:a16="http://schemas.microsoft.com/office/drawing/2014/main" id="{BA72C5A5-DB30-EE59-E05E-0605037E1156}"/>
              </a:ext>
            </a:extLst>
          </p:cNvPr>
          <p:cNvSpPr txBox="1"/>
          <p:nvPr/>
        </p:nvSpPr>
        <p:spPr>
          <a:xfrm>
            <a:off x="3139858" y="4799461"/>
            <a:ext cx="463225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IT19112992 | B N </a:t>
            </a:r>
            <a:r>
              <a:rPr kumimoji="0" lang="en-US" sz="14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Dullewa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                           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6039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>
            <a:spLocks noGrp="1"/>
          </p:cNvSpPr>
          <p:nvPr>
            <p:ph type="title"/>
          </p:nvPr>
        </p:nvSpPr>
        <p:spPr>
          <a:xfrm>
            <a:off x="1655548" y="221352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Methodology</a:t>
            </a:r>
            <a:endParaRPr sz="4000" u="none"/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4294967295"/>
          </p:nvPr>
        </p:nvSpPr>
        <p:spPr>
          <a:xfrm>
            <a:off x="2815933" y="3453520"/>
            <a:ext cx="15495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32" name="Google Shape;832;p45"/>
          <p:cNvSpPr txBox="1">
            <a:spLocks noGrp="1"/>
          </p:cNvSpPr>
          <p:nvPr>
            <p:ph type="title" idx="4294967295"/>
          </p:nvPr>
        </p:nvSpPr>
        <p:spPr>
          <a:xfrm>
            <a:off x="171963" y="1286822"/>
            <a:ext cx="6285471" cy="2038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400">
                <a:latin typeface="+mj-lt"/>
                <a:cs typeface="Arial" panose="020B0604020202020204" pitchFamily="34" charset="0"/>
              </a:rPr>
            </a:br>
            <a:br>
              <a:rPr lang="en-US" sz="1400">
                <a:latin typeface="+mj-lt"/>
                <a:cs typeface="Arial" panose="020B0604020202020204" pitchFamily="34" charset="0"/>
              </a:rPr>
            </a:br>
            <a:endParaRPr lang="en-US" sz="1400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E08D7FCD-8F27-DBA6-F876-974A0515F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792957"/>
            <a:ext cx="4507706" cy="3943349"/>
          </a:xfrm>
          <a:prstGeom prst="rect">
            <a:avLst/>
          </a:prstGeom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E58F7C4B-5E62-F9BC-E9A3-37B1AA23B036}"/>
              </a:ext>
            </a:extLst>
          </p:cNvPr>
          <p:cNvSpPr txBox="1"/>
          <p:nvPr/>
        </p:nvSpPr>
        <p:spPr>
          <a:xfrm>
            <a:off x="3139858" y="4814209"/>
            <a:ext cx="463225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IT19112992 | B N Dullewa                               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4768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1" name="Google Shape;771;p43"/>
          <p:cNvCxnSpPr/>
          <p:nvPr/>
        </p:nvCxnSpPr>
        <p:spPr>
          <a:xfrm>
            <a:off x="2817300" y="4376125"/>
            <a:ext cx="3618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4" name="Google Shape;774;p43"/>
          <p:cNvGrpSpPr/>
          <p:nvPr/>
        </p:nvGrpSpPr>
        <p:grpSpPr>
          <a:xfrm>
            <a:off x="2388713" y="3997012"/>
            <a:ext cx="4366593" cy="570708"/>
            <a:chOff x="2388713" y="3132618"/>
            <a:chExt cx="4366593" cy="570708"/>
          </a:xfrm>
        </p:grpSpPr>
        <p:grpSp>
          <p:nvGrpSpPr>
            <p:cNvPr id="775" name="Google Shape;775;p43"/>
            <p:cNvGrpSpPr/>
            <p:nvPr/>
          </p:nvGrpSpPr>
          <p:grpSpPr>
            <a:xfrm>
              <a:off x="2388713" y="3182416"/>
              <a:ext cx="443284" cy="520910"/>
              <a:chOff x="6186075" y="2782464"/>
              <a:chExt cx="352344" cy="414012"/>
            </a:xfrm>
          </p:grpSpPr>
          <p:sp>
            <p:nvSpPr>
              <p:cNvPr id="776" name="Google Shape;776;p43"/>
              <p:cNvSpPr/>
              <p:nvPr/>
            </p:nvSpPr>
            <p:spPr>
              <a:xfrm rot="10800000">
                <a:off x="6190719" y="2828781"/>
                <a:ext cx="196500" cy="102300"/>
              </a:xfrm>
              <a:prstGeom prst="trapezoid">
                <a:avLst>
                  <a:gd name="adj" fmla="val 3142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7" name="Google Shape;777;p43"/>
              <p:cNvGrpSpPr/>
              <p:nvPr/>
            </p:nvGrpSpPr>
            <p:grpSpPr>
              <a:xfrm>
                <a:off x="6186075" y="3115175"/>
                <a:ext cx="297952" cy="81301"/>
                <a:chOff x="6186075" y="3115175"/>
                <a:chExt cx="297952" cy="81301"/>
              </a:xfrm>
            </p:grpSpPr>
            <p:sp>
              <p:nvSpPr>
                <p:cNvPr id="778" name="Google Shape;778;p43"/>
                <p:cNvSpPr/>
                <p:nvPr/>
              </p:nvSpPr>
              <p:spPr>
                <a:xfrm>
                  <a:off x="6186075" y="3116061"/>
                  <a:ext cx="150642" cy="80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1905" extrusionOk="0">
                      <a:moveTo>
                        <a:pt x="2490" y="0"/>
                      </a:moveTo>
                      <a:lnTo>
                        <a:pt x="1026" y="189"/>
                      </a:lnTo>
                      <a:cubicBezTo>
                        <a:pt x="419" y="398"/>
                        <a:pt x="0" y="1026"/>
                        <a:pt x="0" y="1674"/>
                      </a:cubicBezTo>
                      <a:lnTo>
                        <a:pt x="0" y="1905"/>
                      </a:lnTo>
                      <a:lnTo>
                        <a:pt x="3767" y="1905"/>
                      </a:lnTo>
                      <a:lnTo>
                        <a:pt x="3767" y="1695"/>
                      </a:lnTo>
                      <a:lnTo>
                        <a:pt x="24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43"/>
                <p:cNvSpPr/>
                <p:nvPr/>
              </p:nvSpPr>
              <p:spPr>
                <a:xfrm>
                  <a:off x="6333384" y="3115175"/>
                  <a:ext cx="150642" cy="81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1926" extrusionOk="0">
                      <a:moveTo>
                        <a:pt x="1256" y="1"/>
                      </a:moveTo>
                      <a:lnTo>
                        <a:pt x="0" y="1716"/>
                      </a:lnTo>
                      <a:lnTo>
                        <a:pt x="0" y="1926"/>
                      </a:lnTo>
                      <a:lnTo>
                        <a:pt x="3767" y="1926"/>
                      </a:lnTo>
                      <a:lnTo>
                        <a:pt x="3767" y="1695"/>
                      </a:lnTo>
                      <a:cubicBezTo>
                        <a:pt x="3767" y="1047"/>
                        <a:pt x="3348" y="419"/>
                        <a:pt x="2741" y="210"/>
                      </a:cubicBezTo>
                      <a:lnTo>
                        <a:pt x="125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0" name="Google Shape;780;p43"/>
              <p:cNvSpPr/>
              <p:nvPr/>
            </p:nvSpPr>
            <p:spPr>
              <a:xfrm>
                <a:off x="6196535" y="2782464"/>
                <a:ext cx="341884" cy="389698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0734" extrusionOk="0">
                    <a:moveTo>
                      <a:pt x="4395" y="628"/>
                    </a:moveTo>
                    <a:lnTo>
                      <a:pt x="4395" y="1276"/>
                    </a:lnTo>
                    <a:lnTo>
                      <a:pt x="3767" y="1276"/>
                    </a:lnTo>
                    <a:lnTo>
                      <a:pt x="3767" y="1904"/>
                    </a:lnTo>
                    <a:lnTo>
                      <a:pt x="4395" y="1904"/>
                    </a:lnTo>
                    <a:lnTo>
                      <a:pt x="4395" y="2532"/>
                    </a:lnTo>
                    <a:lnTo>
                      <a:pt x="3202" y="2532"/>
                    </a:lnTo>
                    <a:lnTo>
                      <a:pt x="2616" y="628"/>
                    </a:lnTo>
                    <a:close/>
                    <a:moveTo>
                      <a:pt x="6822" y="628"/>
                    </a:moveTo>
                    <a:lnTo>
                      <a:pt x="6341" y="2532"/>
                    </a:lnTo>
                    <a:lnTo>
                      <a:pt x="5022" y="2532"/>
                    </a:lnTo>
                    <a:lnTo>
                      <a:pt x="5022" y="1904"/>
                    </a:lnTo>
                    <a:lnTo>
                      <a:pt x="5650" y="1904"/>
                    </a:lnTo>
                    <a:lnTo>
                      <a:pt x="5650" y="1276"/>
                    </a:lnTo>
                    <a:lnTo>
                      <a:pt x="5022" y="1276"/>
                    </a:lnTo>
                    <a:lnTo>
                      <a:pt x="5022" y="628"/>
                    </a:lnTo>
                    <a:close/>
                    <a:moveTo>
                      <a:pt x="7010" y="2469"/>
                    </a:moveTo>
                    <a:cubicBezTo>
                      <a:pt x="7282" y="2867"/>
                      <a:pt x="7470" y="3306"/>
                      <a:pt x="7512" y="3787"/>
                    </a:cubicBezTo>
                    <a:lnTo>
                      <a:pt x="4206" y="3787"/>
                    </a:lnTo>
                    <a:lnTo>
                      <a:pt x="3579" y="3160"/>
                    </a:lnTo>
                    <a:lnTo>
                      <a:pt x="6843" y="3160"/>
                    </a:lnTo>
                    <a:lnTo>
                      <a:pt x="7010" y="2469"/>
                    </a:lnTo>
                    <a:close/>
                    <a:moveTo>
                      <a:pt x="2491" y="2364"/>
                    </a:moveTo>
                    <a:lnTo>
                      <a:pt x="2742" y="3160"/>
                    </a:lnTo>
                    <a:lnTo>
                      <a:pt x="3328" y="3160"/>
                    </a:lnTo>
                    <a:lnTo>
                      <a:pt x="2700" y="3787"/>
                    </a:lnTo>
                    <a:lnTo>
                      <a:pt x="2512" y="3787"/>
                    </a:lnTo>
                    <a:cubicBezTo>
                      <a:pt x="2281" y="3787"/>
                      <a:pt x="2072" y="3850"/>
                      <a:pt x="1884" y="3955"/>
                    </a:cubicBezTo>
                    <a:cubicBezTo>
                      <a:pt x="1905" y="3369"/>
                      <a:pt x="2135" y="2825"/>
                      <a:pt x="2491" y="2364"/>
                    </a:cubicBezTo>
                    <a:close/>
                    <a:moveTo>
                      <a:pt x="2512" y="4436"/>
                    </a:moveTo>
                    <a:lnTo>
                      <a:pt x="2512" y="5377"/>
                    </a:lnTo>
                    <a:cubicBezTo>
                      <a:pt x="2512" y="5482"/>
                      <a:pt x="2512" y="5587"/>
                      <a:pt x="2533" y="5691"/>
                    </a:cubicBezTo>
                    <a:lnTo>
                      <a:pt x="2512" y="5691"/>
                    </a:lnTo>
                    <a:cubicBezTo>
                      <a:pt x="2156" y="5691"/>
                      <a:pt x="1884" y="5398"/>
                      <a:pt x="1884" y="5064"/>
                    </a:cubicBezTo>
                    <a:cubicBezTo>
                      <a:pt x="1884" y="4708"/>
                      <a:pt x="2156" y="4436"/>
                      <a:pt x="2512" y="4436"/>
                    </a:cubicBezTo>
                    <a:close/>
                    <a:moveTo>
                      <a:pt x="6906" y="4436"/>
                    </a:moveTo>
                    <a:cubicBezTo>
                      <a:pt x="7261" y="4436"/>
                      <a:pt x="7533" y="4708"/>
                      <a:pt x="7533" y="5064"/>
                    </a:cubicBezTo>
                    <a:cubicBezTo>
                      <a:pt x="7533" y="5398"/>
                      <a:pt x="7261" y="5691"/>
                      <a:pt x="6906" y="5691"/>
                    </a:cubicBezTo>
                    <a:lnTo>
                      <a:pt x="6885" y="5691"/>
                    </a:lnTo>
                    <a:cubicBezTo>
                      <a:pt x="6906" y="5587"/>
                      <a:pt x="6906" y="5482"/>
                      <a:pt x="6906" y="5377"/>
                    </a:cubicBezTo>
                    <a:lnTo>
                      <a:pt x="6906" y="4436"/>
                    </a:lnTo>
                    <a:close/>
                    <a:moveTo>
                      <a:pt x="3453" y="3934"/>
                    </a:moveTo>
                    <a:lnTo>
                      <a:pt x="3955" y="4436"/>
                    </a:lnTo>
                    <a:lnTo>
                      <a:pt x="6278" y="4436"/>
                    </a:lnTo>
                    <a:lnTo>
                      <a:pt x="6278" y="5357"/>
                    </a:lnTo>
                    <a:cubicBezTo>
                      <a:pt x="6278" y="6235"/>
                      <a:pt x="5566" y="6947"/>
                      <a:pt x="4709" y="6947"/>
                    </a:cubicBezTo>
                    <a:cubicBezTo>
                      <a:pt x="3830" y="6947"/>
                      <a:pt x="3139" y="6235"/>
                      <a:pt x="3139" y="5377"/>
                    </a:cubicBezTo>
                    <a:lnTo>
                      <a:pt x="3139" y="4248"/>
                    </a:lnTo>
                    <a:lnTo>
                      <a:pt x="3453" y="3934"/>
                    </a:lnTo>
                    <a:close/>
                    <a:moveTo>
                      <a:pt x="1842" y="6131"/>
                    </a:moveTo>
                    <a:cubicBezTo>
                      <a:pt x="2030" y="6235"/>
                      <a:pt x="2261" y="6319"/>
                      <a:pt x="2512" y="6319"/>
                    </a:cubicBezTo>
                    <a:lnTo>
                      <a:pt x="2721" y="6319"/>
                    </a:lnTo>
                    <a:cubicBezTo>
                      <a:pt x="2867" y="6612"/>
                      <a:pt x="3056" y="6863"/>
                      <a:pt x="3307" y="7072"/>
                    </a:cubicBezTo>
                    <a:lnTo>
                      <a:pt x="3202" y="7533"/>
                    </a:lnTo>
                    <a:lnTo>
                      <a:pt x="1507" y="7763"/>
                    </a:lnTo>
                    <a:lnTo>
                      <a:pt x="1465" y="7763"/>
                    </a:lnTo>
                    <a:cubicBezTo>
                      <a:pt x="1340" y="7805"/>
                      <a:pt x="1235" y="7867"/>
                      <a:pt x="1110" y="7930"/>
                    </a:cubicBezTo>
                    <a:lnTo>
                      <a:pt x="921" y="7846"/>
                    </a:lnTo>
                    <a:cubicBezTo>
                      <a:pt x="733" y="7742"/>
                      <a:pt x="628" y="7554"/>
                      <a:pt x="628" y="7344"/>
                    </a:cubicBezTo>
                    <a:lnTo>
                      <a:pt x="628" y="7030"/>
                    </a:lnTo>
                    <a:cubicBezTo>
                      <a:pt x="658" y="7033"/>
                      <a:pt x="687" y="7034"/>
                      <a:pt x="717" y="7034"/>
                    </a:cubicBezTo>
                    <a:cubicBezTo>
                      <a:pt x="922" y="7034"/>
                      <a:pt x="1136" y="6973"/>
                      <a:pt x="1319" y="6863"/>
                    </a:cubicBezTo>
                    <a:cubicBezTo>
                      <a:pt x="1591" y="6696"/>
                      <a:pt x="1779" y="6424"/>
                      <a:pt x="1842" y="6131"/>
                    </a:cubicBezTo>
                    <a:close/>
                    <a:moveTo>
                      <a:pt x="7575" y="6131"/>
                    </a:moveTo>
                    <a:cubicBezTo>
                      <a:pt x="7638" y="6424"/>
                      <a:pt x="7826" y="6696"/>
                      <a:pt x="8098" y="6863"/>
                    </a:cubicBezTo>
                    <a:cubicBezTo>
                      <a:pt x="8281" y="6973"/>
                      <a:pt x="8495" y="7034"/>
                      <a:pt x="8700" y="7034"/>
                    </a:cubicBezTo>
                    <a:cubicBezTo>
                      <a:pt x="8730" y="7034"/>
                      <a:pt x="8759" y="7033"/>
                      <a:pt x="8789" y="7030"/>
                    </a:cubicBezTo>
                    <a:lnTo>
                      <a:pt x="8789" y="7344"/>
                    </a:lnTo>
                    <a:cubicBezTo>
                      <a:pt x="8789" y="7554"/>
                      <a:pt x="8684" y="7742"/>
                      <a:pt x="8496" y="7846"/>
                    </a:cubicBezTo>
                    <a:lnTo>
                      <a:pt x="8307" y="7930"/>
                    </a:lnTo>
                    <a:cubicBezTo>
                      <a:pt x="8182" y="7867"/>
                      <a:pt x="8077" y="7826"/>
                      <a:pt x="7952" y="7763"/>
                    </a:cubicBezTo>
                    <a:lnTo>
                      <a:pt x="7910" y="7763"/>
                    </a:lnTo>
                    <a:lnTo>
                      <a:pt x="6215" y="7533"/>
                    </a:lnTo>
                    <a:lnTo>
                      <a:pt x="6090" y="7072"/>
                    </a:lnTo>
                    <a:cubicBezTo>
                      <a:pt x="6341" y="6863"/>
                      <a:pt x="6550" y="6612"/>
                      <a:pt x="6696" y="6319"/>
                    </a:cubicBezTo>
                    <a:lnTo>
                      <a:pt x="6906" y="6319"/>
                    </a:lnTo>
                    <a:cubicBezTo>
                      <a:pt x="7157" y="6319"/>
                      <a:pt x="7366" y="6256"/>
                      <a:pt x="7575" y="6131"/>
                    </a:cubicBezTo>
                    <a:close/>
                    <a:moveTo>
                      <a:pt x="5525" y="7407"/>
                    </a:moveTo>
                    <a:lnTo>
                      <a:pt x="5671" y="7951"/>
                    </a:lnTo>
                    <a:lnTo>
                      <a:pt x="4709" y="9269"/>
                    </a:lnTo>
                    <a:lnTo>
                      <a:pt x="3746" y="7951"/>
                    </a:lnTo>
                    <a:lnTo>
                      <a:pt x="3893" y="7407"/>
                    </a:lnTo>
                    <a:cubicBezTo>
                      <a:pt x="4144" y="7512"/>
                      <a:pt x="4416" y="7574"/>
                      <a:pt x="4709" y="7574"/>
                    </a:cubicBezTo>
                    <a:cubicBezTo>
                      <a:pt x="5002" y="7574"/>
                      <a:pt x="5274" y="7512"/>
                      <a:pt x="5525" y="7407"/>
                    </a:cubicBezTo>
                    <a:close/>
                    <a:moveTo>
                      <a:pt x="3139" y="8181"/>
                    </a:moveTo>
                    <a:lnTo>
                      <a:pt x="4395" y="9897"/>
                    </a:lnTo>
                    <a:lnTo>
                      <a:pt x="4395" y="10106"/>
                    </a:lnTo>
                    <a:lnTo>
                      <a:pt x="628" y="10106"/>
                    </a:lnTo>
                    <a:lnTo>
                      <a:pt x="628" y="9876"/>
                    </a:lnTo>
                    <a:cubicBezTo>
                      <a:pt x="628" y="9207"/>
                      <a:pt x="1047" y="8600"/>
                      <a:pt x="1654" y="8370"/>
                    </a:cubicBezTo>
                    <a:lnTo>
                      <a:pt x="3139" y="8181"/>
                    </a:lnTo>
                    <a:close/>
                    <a:moveTo>
                      <a:pt x="6278" y="8181"/>
                    </a:moveTo>
                    <a:lnTo>
                      <a:pt x="7763" y="8370"/>
                    </a:lnTo>
                    <a:cubicBezTo>
                      <a:pt x="8370" y="8600"/>
                      <a:pt x="8789" y="9207"/>
                      <a:pt x="8789" y="9876"/>
                    </a:cubicBezTo>
                    <a:lnTo>
                      <a:pt x="8789" y="10106"/>
                    </a:lnTo>
                    <a:lnTo>
                      <a:pt x="5022" y="10106"/>
                    </a:lnTo>
                    <a:lnTo>
                      <a:pt x="5022" y="9897"/>
                    </a:lnTo>
                    <a:lnTo>
                      <a:pt x="6278" y="8181"/>
                    </a:lnTo>
                    <a:close/>
                    <a:moveTo>
                      <a:pt x="1758" y="0"/>
                    </a:moveTo>
                    <a:lnTo>
                      <a:pt x="2281" y="1653"/>
                    </a:lnTo>
                    <a:cubicBezTo>
                      <a:pt x="1612" y="2302"/>
                      <a:pt x="1256" y="3160"/>
                      <a:pt x="1256" y="4164"/>
                    </a:cubicBezTo>
                    <a:lnTo>
                      <a:pt x="1256" y="5859"/>
                    </a:lnTo>
                    <a:cubicBezTo>
                      <a:pt x="1256" y="6047"/>
                      <a:pt x="1152" y="6214"/>
                      <a:pt x="984" y="6319"/>
                    </a:cubicBezTo>
                    <a:cubicBezTo>
                      <a:pt x="892" y="6377"/>
                      <a:pt x="794" y="6409"/>
                      <a:pt x="693" y="6409"/>
                    </a:cubicBezTo>
                    <a:cubicBezTo>
                      <a:pt x="610" y="6409"/>
                      <a:pt x="525" y="6387"/>
                      <a:pt x="440" y="6340"/>
                    </a:cubicBezTo>
                    <a:lnTo>
                      <a:pt x="1" y="6110"/>
                    </a:lnTo>
                    <a:lnTo>
                      <a:pt x="1" y="7344"/>
                    </a:lnTo>
                    <a:cubicBezTo>
                      <a:pt x="1" y="7763"/>
                      <a:pt x="210" y="8160"/>
                      <a:pt x="566" y="8370"/>
                    </a:cubicBezTo>
                    <a:cubicBezTo>
                      <a:pt x="210" y="8767"/>
                      <a:pt x="1" y="9311"/>
                      <a:pt x="1" y="9876"/>
                    </a:cubicBezTo>
                    <a:lnTo>
                      <a:pt x="1" y="10734"/>
                    </a:lnTo>
                    <a:lnTo>
                      <a:pt x="9416" y="10734"/>
                    </a:lnTo>
                    <a:lnTo>
                      <a:pt x="9416" y="9876"/>
                    </a:lnTo>
                    <a:cubicBezTo>
                      <a:pt x="9416" y="9311"/>
                      <a:pt x="9207" y="8767"/>
                      <a:pt x="8831" y="8370"/>
                    </a:cubicBezTo>
                    <a:cubicBezTo>
                      <a:pt x="9207" y="8160"/>
                      <a:pt x="9416" y="7763"/>
                      <a:pt x="9416" y="7344"/>
                    </a:cubicBezTo>
                    <a:lnTo>
                      <a:pt x="9416" y="6110"/>
                    </a:lnTo>
                    <a:lnTo>
                      <a:pt x="8956" y="6340"/>
                    </a:lnTo>
                    <a:cubicBezTo>
                      <a:pt x="8881" y="6387"/>
                      <a:pt x="8801" y="6409"/>
                      <a:pt x="8721" y="6409"/>
                    </a:cubicBezTo>
                    <a:cubicBezTo>
                      <a:pt x="8623" y="6409"/>
                      <a:pt x="8525" y="6377"/>
                      <a:pt x="8433" y="6319"/>
                    </a:cubicBezTo>
                    <a:cubicBezTo>
                      <a:pt x="8266" y="6214"/>
                      <a:pt x="8161" y="6047"/>
                      <a:pt x="8161" y="5859"/>
                    </a:cubicBezTo>
                    <a:lnTo>
                      <a:pt x="8161" y="4122"/>
                    </a:lnTo>
                    <a:cubicBezTo>
                      <a:pt x="8161" y="3222"/>
                      <a:pt x="7826" y="2364"/>
                      <a:pt x="7198" y="1716"/>
                    </a:cubicBezTo>
                    <a:lnTo>
                      <a:pt x="76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1" name="Google Shape;781;p43"/>
            <p:cNvGrpSpPr/>
            <p:nvPr/>
          </p:nvGrpSpPr>
          <p:grpSpPr>
            <a:xfrm>
              <a:off x="4319992" y="3198188"/>
              <a:ext cx="507720" cy="489404"/>
              <a:chOff x="1936232" y="3385616"/>
              <a:chExt cx="403561" cy="388972"/>
            </a:xfrm>
          </p:grpSpPr>
          <p:sp>
            <p:nvSpPr>
              <p:cNvPr id="782" name="Google Shape;782;p43"/>
              <p:cNvSpPr/>
              <p:nvPr/>
            </p:nvSpPr>
            <p:spPr>
              <a:xfrm>
                <a:off x="1936232" y="3620219"/>
                <a:ext cx="87226" cy="87251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256" extrusionOk="0">
                    <a:moveTo>
                      <a:pt x="628" y="1"/>
                    </a:moveTo>
                    <a:cubicBezTo>
                      <a:pt x="293" y="1"/>
                      <a:pt x="1" y="273"/>
                      <a:pt x="1" y="628"/>
                    </a:cubicBezTo>
                    <a:cubicBezTo>
                      <a:pt x="1" y="963"/>
                      <a:pt x="293" y="1256"/>
                      <a:pt x="628" y="1256"/>
                    </a:cubicBezTo>
                    <a:cubicBezTo>
                      <a:pt x="984" y="1256"/>
                      <a:pt x="1256" y="963"/>
                      <a:pt x="1256" y="628"/>
                    </a:cubicBezTo>
                    <a:cubicBezTo>
                      <a:pt x="1256" y="273"/>
                      <a:pt x="984" y="1"/>
                      <a:pt x="628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3"/>
              <p:cNvSpPr/>
              <p:nvPr/>
            </p:nvSpPr>
            <p:spPr>
              <a:xfrm>
                <a:off x="2108750" y="3432765"/>
                <a:ext cx="113949" cy="1136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926" extrusionOk="0">
                    <a:moveTo>
                      <a:pt x="0" y="0"/>
                    </a:moveTo>
                    <a:lnTo>
                      <a:pt x="0" y="1925"/>
                    </a:lnTo>
                    <a:lnTo>
                      <a:pt x="1883" y="1925"/>
                    </a:lnTo>
                    <a:lnTo>
                      <a:pt x="1883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3"/>
              <p:cNvSpPr/>
              <p:nvPr/>
            </p:nvSpPr>
            <p:spPr>
              <a:xfrm>
                <a:off x="1950095" y="3385616"/>
                <a:ext cx="389698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4" h="10714" extrusionOk="0">
                    <a:moveTo>
                      <a:pt x="8202" y="628"/>
                    </a:moveTo>
                    <a:lnTo>
                      <a:pt x="8202" y="2532"/>
                    </a:lnTo>
                    <a:lnTo>
                      <a:pt x="6319" y="2532"/>
                    </a:lnTo>
                    <a:lnTo>
                      <a:pt x="6319" y="628"/>
                    </a:lnTo>
                    <a:close/>
                    <a:moveTo>
                      <a:pt x="1883" y="6298"/>
                    </a:moveTo>
                    <a:cubicBezTo>
                      <a:pt x="2239" y="6298"/>
                      <a:pt x="2511" y="6591"/>
                      <a:pt x="2511" y="6926"/>
                    </a:cubicBezTo>
                    <a:cubicBezTo>
                      <a:pt x="2511" y="7282"/>
                      <a:pt x="2239" y="7554"/>
                      <a:pt x="1883" y="7554"/>
                    </a:cubicBezTo>
                    <a:cubicBezTo>
                      <a:pt x="1548" y="7554"/>
                      <a:pt x="1256" y="7282"/>
                      <a:pt x="1256" y="6926"/>
                    </a:cubicBezTo>
                    <a:cubicBezTo>
                      <a:pt x="1256" y="6591"/>
                      <a:pt x="1548" y="6298"/>
                      <a:pt x="1883" y="6298"/>
                    </a:cubicBezTo>
                    <a:close/>
                    <a:moveTo>
                      <a:pt x="9165" y="6298"/>
                    </a:moveTo>
                    <a:cubicBezTo>
                      <a:pt x="9688" y="6298"/>
                      <a:pt x="10106" y="6717"/>
                      <a:pt x="10106" y="7240"/>
                    </a:cubicBezTo>
                    <a:lnTo>
                      <a:pt x="10106" y="7554"/>
                    </a:lnTo>
                    <a:lnTo>
                      <a:pt x="3787" y="7554"/>
                    </a:lnTo>
                    <a:lnTo>
                      <a:pt x="3787" y="6298"/>
                    </a:lnTo>
                    <a:close/>
                    <a:moveTo>
                      <a:pt x="10106" y="8182"/>
                    </a:moveTo>
                    <a:lnTo>
                      <a:pt x="10106" y="8809"/>
                    </a:lnTo>
                    <a:lnTo>
                      <a:pt x="628" y="8809"/>
                    </a:lnTo>
                    <a:lnTo>
                      <a:pt x="628" y="8182"/>
                    </a:lnTo>
                    <a:close/>
                    <a:moveTo>
                      <a:pt x="5691" y="0"/>
                    </a:moveTo>
                    <a:lnTo>
                      <a:pt x="5691" y="3160"/>
                    </a:lnTo>
                    <a:lnTo>
                      <a:pt x="6947" y="3160"/>
                    </a:lnTo>
                    <a:lnTo>
                      <a:pt x="6947" y="4101"/>
                    </a:lnTo>
                    <a:cubicBezTo>
                      <a:pt x="6947" y="4269"/>
                      <a:pt x="6800" y="4415"/>
                      <a:pt x="6633" y="4415"/>
                    </a:cubicBezTo>
                    <a:lnTo>
                      <a:pt x="4101" y="4415"/>
                    </a:lnTo>
                    <a:cubicBezTo>
                      <a:pt x="3578" y="4415"/>
                      <a:pt x="3160" y="4855"/>
                      <a:pt x="3160" y="5357"/>
                    </a:cubicBezTo>
                    <a:lnTo>
                      <a:pt x="3160" y="7554"/>
                    </a:lnTo>
                    <a:lnTo>
                      <a:pt x="2971" y="7554"/>
                    </a:lnTo>
                    <a:cubicBezTo>
                      <a:pt x="3097" y="7366"/>
                      <a:pt x="3160" y="7156"/>
                      <a:pt x="3160" y="6926"/>
                    </a:cubicBezTo>
                    <a:cubicBezTo>
                      <a:pt x="3160" y="6236"/>
                      <a:pt x="2595" y="5671"/>
                      <a:pt x="1883" y="5671"/>
                    </a:cubicBezTo>
                    <a:cubicBezTo>
                      <a:pt x="1193" y="5671"/>
                      <a:pt x="628" y="6236"/>
                      <a:pt x="628" y="6926"/>
                    </a:cubicBezTo>
                    <a:cubicBezTo>
                      <a:pt x="628" y="7156"/>
                      <a:pt x="691" y="7387"/>
                      <a:pt x="795" y="7554"/>
                    </a:cubicBezTo>
                    <a:lnTo>
                      <a:pt x="628" y="7554"/>
                    </a:lnTo>
                    <a:lnTo>
                      <a:pt x="628" y="3788"/>
                    </a:lnTo>
                    <a:lnTo>
                      <a:pt x="0" y="3788"/>
                    </a:lnTo>
                    <a:lnTo>
                      <a:pt x="0" y="10713"/>
                    </a:lnTo>
                    <a:lnTo>
                      <a:pt x="628" y="10713"/>
                    </a:lnTo>
                    <a:lnTo>
                      <a:pt x="628" y="9437"/>
                    </a:lnTo>
                    <a:lnTo>
                      <a:pt x="10106" y="9437"/>
                    </a:lnTo>
                    <a:lnTo>
                      <a:pt x="10106" y="10713"/>
                    </a:lnTo>
                    <a:lnTo>
                      <a:pt x="10734" y="10713"/>
                    </a:lnTo>
                    <a:lnTo>
                      <a:pt x="10734" y="7240"/>
                    </a:lnTo>
                    <a:cubicBezTo>
                      <a:pt x="10734" y="6382"/>
                      <a:pt x="10023" y="5671"/>
                      <a:pt x="9165" y="5671"/>
                    </a:cubicBezTo>
                    <a:lnTo>
                      <a:pt x="3787" y="5671"/>
                    </a:lnTo>
                    <a:lnTo>
                      <a:pt x="3787" y="5357"/>
                    </a:lnTo>
                    <a:cubicBezTo>
                      <a:pt x="3787" y="5190"/>
                      <a:pt x="3913" y="5043"/>
                      <a:pt x="4101" y="5043"/>
                    </a:cubicBezTo>
                    <a:lnTo>
                      <a:pt x="6633" y="5043"/>
                    </a:lnTo>
                    <a:cubicBezTo>
                      <a:pt x="7135" y="5043"/>
                      <a:pt x="7574" y="4625"/>
                      <a:pt x="7574" y="4101"/>
                    </a:cubicBezTo>
                    <a:lnTo>
                      <a:pt x="7574" y="3160"/>
                    </a:lnTo>
                    <a:lnTo>
                      <a:pt x="8830" y="3160"/>
                    </a:lnTo>
                    <a:lnTo>
                      <a:pt x="88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785;p43"/>
            <p:cNvGrpSpPr/>
            <p:nvPr/>
          </p:nvGrpSpPr>
          <p:grpSpPr>
            <a:xfrm>
              <a:off x="5318486" y="3231032"/>
              <a:ext cx="470162" cy="423402"/>
              <a:chOff x="4009262" y="1648300"/>
              <a:chExt cx="443131" cy="399059"/>
            </a:xfrm>
          </p:grpSpPr>
          <p:sp>
            <p:nvSpPr>
              <p:cNvPr id="786" name="Google Shape;786;p43"/>
              <p:cNvSpPr/>
              <p:nvPr/>
            </p:nvSpPr>
            <p:spPr>
              <a:xfrm>
                <a:off x="4009262" y="1694112"/>
                <a:ext cx="400372" cy="353248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9730" extrusionOk="0">
                    <a:moveTo>
                      <a:pt x="3901" y="0"/>
                    </a:moveTo>
                    <a:cubicBezTo>
                      <a:pt x="3773" y="0"/>
                      <a:pt x="3645" y="7"/>
                      <a:pt x="3516" y="21"/>
                    </a:cubicBezTo>
                    <a:cubicBezTo>
                      <a:pt x="2679" y="126"/>
                      <a:pt x="1905" y="523"/>
                      <a:pt x="1319" y="1151"/>
                    </a:cubicBezTo>
                    <a:lnTo>
                      <a:pt x="1068" y="1444"/>
                    </a:lnTo>
                    <a:cubicBezTo>
                      <a:pt x="0" y="2637"/>
                      <a:pt x="42" y="4478"/>
                      <a:pt x="1193" y="5629"/>
                    </a:cubicBezTo>
                    <a:lnTo>
                      <a:pt x="2344" y="6800"/>
                    </a:lnTo>
                    <a:cubicBezTo>
                      <a:pt x="2511" y="6947"/>
                      <a:pt x="2721" y="7051"/>
                      <a:pt x="2972" y="7072"/>
                    </a:cubicBezTo>
                    <a:cubicBezTo>
                      <a:pt x="2972" y="7302"/>
                      <a:pt x="3076" y="7512"/>
                      <a:pt x="3244" y="7679"/>
                    </a:cubicBezTo>
                    <a:cubicBezTo>
                      <a:pt x="3411" y="7846"/>
                      <a:pt x="3620" y="7951"/>
                      <a:pt x="3850" y="7951"/>
                    </a:cubicBezTo>
                    <a:cubicBezTo>
                      <a:pt x="3871" y="8181"/>
                      <a:pt x="3955" y="8411"/>
                      <a:pt x="4122" y="8579"/>
                    </a:cubicBezTo>
                    <a:cubicBezTo>
                      <a:pt x="4290" y="8746"/>
                      <a:pt x="4520" y="8830"/>
                      <a:pt x="4750" y="8851"/>
                    </a:cubicBezTo>
                    <a:cubicBezTo>
                      <a:pt x="4750" y="9081"/>
                      <a:pt x="4855" y="9290"/>
                      <a:pt x="5022" y="9458"/>
                    </a:cubicBezTo>
                    <a:cubicBezTo>
                      <a:pt x="5190" y="9646"/>
                      <a:pt x="5441" y="9730"/>
                      <a:pt x="5692" y="9730"/>
                    </a:cubicBezTo>
                    <a:cubicBezTo>
                      <a:pt x="5922" y="9730"/>
                      <a:pt x="6173" y="9646"/>
                      <a:pt x="6340" y="9458"/>
                    </a:cubicBezTo>
                    <a:lnTo>
                      <a:pt x="7240" y="8579"/>
                    </a:lnTo>
                    <a:cubicBezTo>
                      <a:pt x="7407" y="8411"/>
                      <a:pt x="7491" y="8181"/>
                      <a:pt x="7512" y="7951"/>
                    </a:cubicBezTo>
                    <a:cubicBezTo>
                      <a:pt x="7742" y="7951"/>
                      <a:pt x="7951" y="7846"/>
                      <a:pt x="8119" y="7679"/>
                    </a:cubicBezTo>
                    <a:cubicBezTo>
                      <a:pt x="8286" y="7512"/>
                      <a:pt x="8391" y="7302"/>
                      <a:pt x="8412" y="7072"/>
                    </a:cubicBezTo>
                    <a:cubicBezTo>
                      <a:pt x="8621" y="7051"/>
                      <a:pt x="8851" y="6968"/>
                      <a:pt x="9019" y="6800"/>
                    </a:cubicBezTo>
                    <a:cubicBezTo>
                      <a:pt x="9186" y="6633"/>
                      <a:pt x="9270" y="6403"/>
                      <a:pt x="9291" y="6173"/>
                    </a:cubicBezTo>
                    <a:cubicBezTo>
                      <a:pt x="9521" y="6173"/>
                      <a:pt x="9730" y="6068"/>
                      <a:pt x="9897" y="5901"/>
                    </a:cubicBezTo>
                    <a:lnTo>
                      <a:pt x="10065" y="5754"/>
                    </a:lnTo>
                    <a:cubicBezTo>
                      <a:pt x="10672" y="5126"/>
                      <a:pt x="11027" y="4310"/>
                      <a:pt x="11027" y="3473"/>
                    </a:cubicBezTo>
                    <a:cubicBezTo>
                      <a:pt x="11027" y="2616"/>
                      <a:pt x="10672" y="1820"/>
                      <a:pt x="10065" y="1193"/>
                    </a:cubicBezTo>
                    <a:lnTo>
                      <a:pt x="9667" y="795"/>
                    </a:lnTo>
                    <a:lnTo>
                      <a:pt x="9646" y="795"/>
                    </a:lnTo>
                    <a:cubicBezTo>
                      <a:pt x="9044" y="287"/>
                      <a:pt x="8289" y="33"/>
                      <a:pt x="7503" y="33"/>
                    </a:cubicBezTo>
                    <a:cubicBezTo>
                      <a:pt x="7416" y="33"/>
                      <a:pt x="7328" y="36"/>
                      <a:pt x="7240" y="42"/>
                    </a:cubicBezTo>
                    <a:cubicBezTo>
                      <a:pt x="6696" y="84"/>
                      <a:pt x="6173" y="251"/>
                      <a:pt x="5713" y="523"/>
                    </a:cubicBezTo>
                    <a:cubicBezTo>
                      <a:pt x="5155" y="174"/>
                      <a:pt x="4539" y="0"/>
                      <a:pt x="3901" y="0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3"/>
              <p:cNvSpPr/>
              <p:nvPr/>
            </p:nvSpPr>
            <p:spPr>
              <a:xfrm>
                <a:off x="4197187" y="1672762"/>
                <a:ext cx="239323" cy="148487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4090" extrusionOk="0">
                    <a:moveTo>
                      <a:pt x="3476" y="1"/>
                    </a:moveTo>
                    <a:cubicBezTo>
                      <a:pt x="2709" y="1"/>
                      <a:pt x="1929" y="308"/>
                      <a:pt x="1340" y="909"/>
                    </a:cubicBezTo>
                    <a:lnTo>
                      <a:pt x="147" y="2101"/>
                    </a:lnTo>
                    <a:cubicBezTo>
                      <a:pt x="0" y="2248"/>
                      <a:pt x="0" y="2478"/>
                      <a:pt x="147" y="2624"/>
                    </a:cubicBezTo>
                    <a:cubicBezTo>
                      <a:pt x="218" y="2696"/>
                      <a:pt x="310" y="2733"/>
                      <a:pt x="406" y="2733"/>
                    </a:cubicBezTo>
                    <a:cubicBezTo>
                      <a:pt x="480" y="2733"/>
                      <a:pt x="556" y="2712"/>
                      <a:pt x="628" y="2666"/>
                    </a:cubicBezTo>
                    <a:lnTo>
                      <a:pt x="2323" y="1536"/>
                    </a:lnTo>
                    <a:cubicBezTo>
                      <a:pt x="2491" y="1421"/>
                      <a:pt x="2686" y="1366"/>
                      <a:pt x="2881" y="1366"/>
                    </a:cubicBezTo>
                    <a:cubicBezTo>
                      <a:pt x="3147" y="1366"/>
                      <a:pt x="3415" y="1469"/>
                      <a:pt x="3620" y="1662"/>
                    </a:cubicBezTo>
                    <a:cubicBezTo>
                      <a:pt x="3705" y="1747"/>
                      <a:pt x="3825" y="1804"/>
                      <a:pt x="3944" y="1804"/>
                    </a:cubicBezTo>
                    <a:cubicBezTo>
                      <a:pt x="4030" y="1804"/>
                      <a:pt x="4115" y="1774"/>
                      <a:pt x="4185" y="1704"/>
                    </a:cubicBezTo>
                    <a:lnTo>
                      <a:pt x="4541" y="1327"/>
                    </a:lnTo>
                    <a:lnTo>
                      <a:pt x="5001" y="1767"/>
                    </a:lnTo>
                    <a:lnTo>
                      <a:pt x="4625" y="2143"/>
                    </a:lnTo>
                    <a:cubicBezTo>
                      <a:pt x="4520" y="2227"/>
                      <a:pt x="4415" y="2311"/>
                      <a:pt x="4311" y="2352"/>
                    </a:cubicBezTo>
                    <a:lnTo>
                      <a:pt x="5880" y="3922"/>
                    </a:lnTo>
                    <a:cubicBezTo>
                      <a:pt x="5922" y="3964"/>
                      <a:pt x="5964" y="4026"/>
                      <a:pt x="6006" y="4089"/>
                    </a:cubicBezTo>
                    <a:cubicBezTo>
                      <a:pt x="6591" y="3106"/>
                      <a:pt x="6445" y="1850"/>
                      <a:pt x="5587" y="971"/>
                    </a:cubicBezTo>
                    <a:lnTo>
                      <a:pt x="5210" y="616"/>
                    </a:lnTo>
                    <a:cubicBezTo>
                      <a:pt x="4714" y="203"/>
                      <a:pt x="4099" y="1"/>
                      <a:pt x="34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3"/>
              <p:cNvSpPr/>
              <p:nvPr/>
            </p:nvSpPr>
            <p:spPr>
              <a:xfrm>
                <a:off x="4144273" y="1824986"/>
                <a:ext cx="62228" cy="59803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529" extrusionOk="0">
                    <a:moveTo>
                      <a:pt x="1235" y="1"/>
                    </a:moveTo>
                    <a:cubicBezTo>
                      <a:pt x="1151" y="1"/>
                      <a:pt x="1067" y="32"/>
                      <a:pt x="1005" y="95"/>
                    </a:cubicBezTo>
                    <a:lnTo>
                      <a:pt x="126" y="974"/>
                    </a:lnTo>
                    <a:cubicBezTo>
                      <a:pt x="0" y="1099"/>
                      <a:pt x="0" y="1309"/>
                      <a:pt x="126" y="1434"/>
                    </a:cubicBezTo>
                    <a:cubicBezTo>
                      <a:pt x="189" y="1497"/>
                      <a:pt x="267" y="1528"/>
                      <a:pt x="346" y="1528"/>
                    </a:cubicBezTo>
                    <a:cubicBezTo>
                      <a:pt x="424" y="1528"/>
                      <a:pt x="503" y="1497"/>
                      <a:pt x="565" y="1434"/>
                    </a:cubicBezTo>
                    <a:lnTo>
                      <a:pt x="1465" y="535"/>
                    </a:lnTo>
                    <a:cubicBezTo>
                      <a:pt x="1591" y="409"/>
                      <a:pt x="1591" y="221"/>
                      <a:pt x="1465" y="95"/>
                    </a:cubicBezTo>
                    <a:cubicBezTo>
                      <a:pt x="1402" y="32"/>
                      <a:pt x="1319" y="1"/>
                      <a:pt x="12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3"/>
              <p:cNvSpPr/>
              <p:nvPr/>
            </p:nvSpPr>
            <p:spPr>
              <a:xfrm>
                <a:off x="4178741" y="1856604"/>
                <a:ext cx="61407" cy="59803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529" extrusionOk="0">
                    <a:moveTo>
                      <a:pt x="1224" y="1"/>
                    </a:moveTo>
                    <a:cubicBezTo>
                      <a:pt x="1146" y="1"/>
                      <a:pt x="1067" y="32"/>
                      <a:pt x="1004" y="95"/>
                    </a:cubicBezTo>
                    <a:lnTo>
                      <a:pt x="105" y="995"/>
                    </a:lnTo>
                    <a:cubicBezTo>
                      <a:pt x="0" y="1120"/>
                      <a:pt x="0" y="1308"/>
                      <a:pt x="105" y="1434"/>
                    </a:cubicBezTo>
                    <a:cubicBezTo>
                      <a:pt x="167" y="1497"/>
                      <a:pt x="251" y="1528"/>
                      <a:pt x="335" y="1528"/>
                    </a:cubicBezTo>
                    <a:cubicBezTo>
                      <a:pt x="419" y="1528"/>
                      <a:pt x="502" y="1497"/>
                      <a:pt x="565" y="1434"/>
                    </a:cubicBezTo>
                    <a:lnTo>
                      <a:pt x="1444" y="555"/>
                    </a:lnTo>
                    <a:cubicBezTo>
                      <a:pt x="1569" y="430"/>
                      <a:pt x="1569" y="220"/>
                      <a:pt x="1444" y="95"/>
                    </a:cubicBezTo>
                    <a:cubicBezTo>
                      <a:pt x="1381" y="32"/>
                      <a:pt x="1303" y="1"/>
                      <a:pt x="12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3"/>
              <p:cNvSpPr/>
              <p:nvPr/>
            </p:nvSpPr>
            <p:spPr>
              <a:xfrm>
                <a:off x="4209777" y="1888106"/>
                <a:ext cx="61446" cy="59177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513" extrusionOk="0">
                    <a:moveTo>
                      <a:pt x="1235" y="0"/>
                    </a:moveTo>
                    <a:cubicBezTo>
                      <a:pt x="1152" y="0"/>
                      <a:pt x="1068" y="32"/>
                      <a:pt x="1005" y="95"/>
                    </a:cubicBezTo>
                    <a:lnTo>
                      <a:pt x="126" y="973"/>
                    </a:lnTo>
                    <a:cubicBezTo>
                      <a:pt x="1" y="1099"/>
                      <a:pt x="1" y="1308"/>
                      <a:pt x="126" y="1434"/>
                    </a:cubicBezTo>
                    <a:cubicBezTo>
                      <a:pt x="189" y="1486"/>
                      <a:pt x="268" y="1512"/>
                      <a:pt x="346" y="1512"/>
                    </a:cubicBezTo>
                    <a:cubicBezTo>
                      <a:pt x="425" y="1512"/>
                      <a:pt x="503" y="1486"/>
                      <a:pt x="566" y="1434"/>
                    </a:cubicBezTo>
                    <a:lnTo>
                      <a:pt x="1466" y="534"/>
                    </a:lnTo>
                    <a:cubicBezTo>
                      <a:pt x="1570" y="408"/>
                      <a:pt x="1570" y="220"/>
                      <a:pt x="1466" y="95"/>
                    </a:cubicBezTo>
                    <a:cubicBezTo>
                      <a:pt x="1403" y="32"/>
                      <a:pt x="1319" y="0"/>
                      <a:pt x="1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3"/>
              <p:cNvSpPr/>
              <p:nvPr/>
            </p:nvSpPr>
            <p:spPr>
              <a:xfrm>
                <a:off x="4244170" y="1922485"/>
                <a:ext cx="61407" cy="59764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528" extrusionOk="0">
                    <a:moveTo>
                      <a:pt x="1225" y="0"/>
                    </a:moveTo>
                    <a:cubicBezTo>
                      <a:pt x="1146" y="0"/>
                      <a:pt x="1068" y="32"/>
                      <a:pt x="1005" y="94"/>
                    </a:cubicBezTo>
                    <a:lnTo>
                      <a:pt x="105" y="994"/>
                    </a:lnTo>
                    <a:cubicBezTo>
                      <a:pt x="1" y="1120"/>
                      <a:pt x="1" y="1308"/>
                      <a:pt x="105" y="1434"/>
                    </a:cubicBezTo>
                    <a:cubicBezTo>
                      <a:pt x="168" y="1496"/>
                      <a:pt x="252" y="1528"/>
                      <a:pt x="335" y="1528"/>
                    </a:cubicBezTo>
                    <a:cubicBezTo>
                      <a:pt x="419" y="1528"/>
                      <a:pt x="503" y="1496"/>
                      <a:pt x="566" y="1434"/>
                    </a:cubicBezTo>
                    <a:lnTo>
                      <a:pt x="1444" y="555"/>
                    </a:lnTo>
                    <a:cubicBezTo>
                      <a:pt x="1570" y="429"/>
                      <a:pt x="1570" y="220"/>
                      <a:pt x="1444" y="94"/>
                    </a:cubicBezTo>
                    <a:cubicBezTo>
                      <a:pt x="1382" y="32"/>
                      <a:pt x="1303" y="0"/>
                      <a:pt x="1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3"/>
              <p:cNvSpPr/>
              <p:nvPr/>
            </p:nvSpPr>
            <p:spPr>
              <a:xfrm>
                <a:off x="4051295" y="1648300"/>
                <a:ext cx="401098" cy="353248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9730" extrusionOk="0">
                    <a:moveTo>
                      <a:pt x="7519" y="656"/>
                    </a:moveTo>
                    <a:cubicBezTo>
                      <a:pt x="8140" y="656"/>
                      <a:pt x="8753" y="853"/>
                      <a:pt x="9248" y="1256"/>
                    </a:cubicBezTo>
                    <a:lnTo>
                      <a:pt x="9625" y="1632"/>
                    </a:lnTo>
                    <a:cubicBezTo>
                      <a:pt x="10483" y="2511"/>
                      <a:pt x="10629" y="3745"/>
                      <a:pt x="10044" y="4750"/>
                    </a:cubicBezTo>
                    <a:cubicBezTo>
                      <a:pt x="10023" y="4687"/>
                      <a:pt x="9960" y="4624"/>
                      <a:pt x="9918" y="4562"/>
                    </a:cubicBezTo>
                    <a:lnTo>
                      <a:pt x="8349" y="3013"/>
                    </a:lnTo>
                    <a:cubicBezTo>
                      <a:pt x="8474" y="2971"/>
                      <a:pt x="8579" y="2888"/>
                      <a:pt x="8663" y="2804"/>
                    </a:cubicBezTo>
                    <a:lnTo>
                      <a:pt x="9039" y="2427"/>
                    </a:lnTo>
                    <a:lnTo>
                      <a:pt x="8600" y="1988"/>
                    </a:lnTo>
                    <a:lnTo>
                      <a:pt x="8223" y="2365"/>
                    </a:lnTo>
                    <a:cubicBezTo>
                      <a:pt x="8158" y="2430"/>
                      <a:pt x="8080" y="2457"/>
                      <a:pt x="8000" y="2457"/>
                    </a:cubicBezTo>
                    <a:cubicBezTo>
                      <a:pt x="7876" y="2457"/>
                      <a:pt x="7747" y="2391"/>
                      <a:pt x="7658" y="2302"/>
                    </a:cubicBezTo>
                    <a:cubicBezTo>
                      <a:pt x="7459" y="2114"/>
                      <a:pt x="7201" y="2019"/>
                      <a:pt x="6942" y="2019"/>
                    </a:cubicBezTo>
                    <a:cubicBezTo>
                      <a:pt x="6739" y="2019"/>
                      <a:pt x="6536" y="2078"/>
                      <a:pt x="6361" y="2197"/>
                    </a:cubicBezTo>
                    <a:lnTo>
                      <a:pt x="4666" y="3327"/>
                    </a:lnTo>
                    <a:cubicBezTo>
                      <a:pt x="4594" y="3372"/>
                      <a:pt x="4518" y="3394"/>
                      <a:pt x="4444" y="3394"/>
                    </a:cubicBezTo>
                    <a:cubicBezTo>
                      <a:pt x="4348" y="3394"/>
                      <a:pt x="4256" y="3356"/>
                      <a:pt x="4185" y="3285"/>
                    </a:cubicBezTo>
                    <a:cubicBezTo>
                      <a:pt x="4038" y="3139"/>
                      <a:pt x="4038" y="2888"/>
                      <a:pt x="4185" y="2741"/>
                    </a:cubicBezTo>
                    <a:lnTo>
                      <a:pt x="5378" y="1549"/>
                    </a:lnTo>
                    <a:cubicBezTo>
                      <a:pt x="5968" y="958"/>
                      <a:pt x="6750" y="656"/>
                      <a:pt x="7519" y="656"/>
                    </a:cubicBezTo>
                    <a:close/>
                    <a:moveTo>
                      <a:pt x="3916" y="4928"/>
                    </a:moveTo>
                    <a:cubicBezTo>
                      <a:pt x="3997" y="4928"/>
                      <a:pt x="4080" y="4959"/>
                      <a:pt x="4143" y="5022"/>
                    </a:cubicBezTo>
                    <a:cubicBezTo>
                      <a:pt x="4269" y="5147"/>
                      <a:pt x="4269" y="5336"/>
                      <a:pt x="4143" y="5461"/>
                    </a:cubicBezTo>
                    <a:lnTo>
                      <a:pt x="3243" y="6340"/>
                    </a:lnTo>
                    <a:cubicBezTo>
                      <a:pt x="3181" y="6403"/>
                      <a:pt x="3102" y="6434"/>
                      <a:pt x="3024" y="6434"/>
                    </a:cubicBezTo>
                    <a:cubicBezTo>
                      <a:pt x="2945" y="6434"/>
                      <a:pt x="2867" y="6403"/>
                      <a:pt x="2804" y="6340"/>
                    </a:cubicBezTo>
                    <a:cubicBezTo>
                      <a:pt x="2678" y="6214"/>
                      <a:pt x="2678" y="6026"/>
                      <a:pt x="2804" y="5901"/>
                    </a:cubicBezTo>
                    <a:lnTo>
                      <a:pt x="3704" y="5022"/>
                    </a:lnTo>
                    <a:cubicBezTo>
                      <a:pt x="3756" y="4959"/>
                      <a:pt x="3834" y="4928"/>
                      <a:pt x="3916" y="4928"/>
                    </a:cubicBezTo>
                    <a:close/>
                    <a:moveTo>
                      <a:pt x="4802" y="5806"/>
                    </a:moveTo>
                    <a:cubicBezTo>
                      <a:pt x="4881" y="5806"/>
                      <a:pt x="4959" y="5838"/>
                      <a:pt x="5022" y="5901"/>
                    </a:cubicBezTo>
                    <a:cubicBezTo>
                      <a:pt x="5147" y="6026"/>
                      <a:pt x="5147" y="6214"/>
                      <a:pt x="5022" y="6340"/>
                    </a:cubicBezTo>
                    <a:lnTo>
                      <a:pt x="4143" y="7240"/>
                    </a:lnTo>
                    <a:cubicBezTo>
                      <a:pt x="4080" y="7303"/>
                      <a:pt x="3997" y="7334"/>
                      <a:pt x="3913" y="7334"/>
                    </a:cubicBezTo>
                    <a:cubicBezTo>
                      <a:pt x="3829" y="7334"/>
                      <a:pt x="3745" y="7303"/>
                      <a:pt x="3683" y="7240"/>
                    </a:cubicBezTo>
                    <a:cubicBezTo>
                      <a:pt x="3578" y="7114"/>
                      <a:pt x="3578" y="6905"/>
                      <a:pt x="3683" y="6779"/>
                    </a:cubicBezTo>
                    <a:lnTo>
                      <a:pt x="4582" y="5901"/>
                    </a:lnTo>
                    <a:cubicBezTo>
                      <a:pt x="4645" y="5838"/>
                      <a:pt x="4724" y="5806"/>
                      <a:pt x="4802" y="5806"/>
                    </a:cubicBezTo>
                    <a:close/>
                    <a:moveTo>
                      <a:pt x="3907" y="637"/>
                    </a:moveTo>
                    <a:cubicBezTo>
                      <a:pt x="4328" y="637"/>
                      <a:pt x="4752" y="730"/>
                      <a:pt x="5147" y="921"/>
                    </a:cubicBezTo>
                    <a:cubicBezTo>
                      <a:pt x="5064" y="984"/>
                      <a:pt x="5001" y="1046"/>
                      <a:pt x="4917" y="1109"/>
                    </a:cubicBezTo>
                    <a:lnTo>
                      <a:pt x="3725" y="2302"/>
                    </a:lnTo>
                    <a:cubicBezTo>
                      <a:pt x="3348" y="2699"/>
                      <a:pt x="3348" y="3327"/>
                      <a:pt x="3725" y="3725"/>
                    </a:cubicBezTo>
                    <a:cubicBezTo>
                      <a:pt x="3930" y="3918"/>
                      <a:pt x="4191" y="4020"/>
                      <a:pt x="4451" y="4020"/>
                    </a:cubicBezTo>
                    <a:cubicBezTo>
                      <a:pt x="4642" y="4020"/>
                      <a:pt x="4833" y="3965"/>
                      <a:pt x="5001" y="3850"/>
                    </a:cubicBezTo>
                    <a:lnTo>
                      <a:pt x="6696" y="2720"/>
                    </a:lnTo>
                    <a:cubicBezTo>
                      <a:pt x="6768" y="2675"/>
                      <a:pt x="6848" y="2653"/>
                      <a:pt x="6928" y="2653"/>
                    </a:cubicBezTo>
                    <a:cubicBezTo>
                      <a:pt x="7032" y="2653"/>
                      <a:pt x="7136" y="2691"/>
                      <a:pt x="7219" y="2762"/>
                    </a:cubicBezTo>
                    <a:lnTo>
                      <a:pt x="9458" y="5022"/>
                    </a:lnTo>
                    <a:cubicBezTo>
                      <a:pt x="9583" y="5147"/>
                      <a:pt x="9583" y="5336"/>
                      <a:pt x="9479" y="5461"/>
                    </a:cubicBezTo>
                    <a:cubicBezTo>
                      <a:pt x="9416" y="5524"/>
                      <a:pt x="9332" y="5555"/>
                      <a:pt x="9248" y="5555"/>
                    </a:cubicBezTo>
                    <a:cubicBezTo>
                      <a:pt x="9165" y="5555"/>
                      <a:pt x="9081" y="5524"/>
                      <a:pt x="9018" y="5461"/>
                    </a:cubicBezTo>
                    <a:lnTo>
                      <a:pt x="7240" y="3683"/>
                    </a:lnTo>
                    <a:lnTo>
                      <a:pt x="6800" y="4122"/>
                    </a:lnTo>
                    <a:lnTo>
                      <a:pt x="8579" y="5901"/>
                    </a:lnTo>
                    <a:cubicBezTo>
                      <a:pt x="8704" y="6026"/>
                      <a:pt x="8704" y="6214"/>
                      <a:pt x="8579" y="6340"/>
                    </a:cubicBezTo>
                    <a:cubicBezTo>
                      <a:pt x="8516" y="6403"/>
                      <a:pt x="8438" y="6434"/>
                      <a:pt x="8359" y="6434"/>
                    </a:cubicBezTo>
                    <a:cubicBezTo>
                      <a:pt x="8281" y="6434"/>
                      <a:pt x="8202" y="6403"/>
                      <a:pt x="8139" y="6340"/>
                    </a:cubicBezTo>
                    <a:lnTo>
                      <a:pt x="6361" y="4562"/>
                    </a:lnTo>
                    <a:lnTo>
                      <a:pt x="5922" y="5022"/>
                    </a:lnTo>
                    <a:lnTo>
                      <a:pt x="7700" y="6800"/>
                    </a:lnTo>
                    <a:cubicBezTo>
                      <a:pt x="7805" y="6905"/>
                      <a:pt x="7805" y="7114"/>
                      <a:pt x="7700" y="7240"/>
                    </a:cubicBezTo>
                    <a:cubicBezTo>
                      <a:pt x="7637" y="7303"/>
                      <a:pt x="7554" y="7334"/>
                      <a:pt x="7470" y="7334"/>
                    </a:cubicBezTo>
                    <a:cubicBezTo>
                      <a:pt x="7386" y="7334"/>
                      <a:pt x="7303" y="7303"/>
                      <a:pt x="7240" y="7240"/>
                    </a:cubicBezTo>
                    <a:cubicBezTo>
                      <a:pt x="7072" y="7072"/>
                      <a:pt x="6863" y="6968"/>
                      <a:pt x="6633" y="6968"/>
                    </a:cubicBezTo>
                    <a:cubicBezTo>
                      <a:pt x="6612" y="6738"/>
                      <a:pt x="6528" y="6507"/>
                      <a:pt x="6361" y="6340"/>
                    </a:cubicBezTo>
                    <a:cubicBezTo>
                      <a:pt x="6194" y="6173"/>
                      <a:pt x="5984" y="6089"/>
                      <a:pt x="5733" y="6068"/>
                    </a:cubicBezTo>
                    <a:cubicBezTo>
                      <a:pt x="5733" y="5838"/>
                      <a:pt x="5629" y="5629"/>
                      <a:pt x="5461" y="5461"/>
                    </a:cubicBezTo>
                    <a:cubicBezTo>
                      <a:pt x="5294" y="5294"/>
                      <a:pt x="5085" y="5189"/>
                      <a:pt x="4854" y="5189"/>
                    </a:cubicBezTo>
                    <a:cubicBezTo>
                      <a:pt x="4834" y="4959"/>
                      <a:pt x="4750" y="4729"/>
                      <a:pt x="4582" y="4562"/>
                    </a:cubicBezTo>
                    <a:cubicBezTo>
                      <a:pt x="4394" y="4384"/>
                      <a:pt x="4154" y="4295"/>
                      <a:pt x="3913" y="4295"/>
                    </a:cubicBezTo>
                    <a:cubicBezTo>
                      <a:pt x="3672" y="4295"/>
                      <a:pt x="3432" y="4384"/>
                      <a:pt x="3243" y="4562"/>
                    </a:cubicBezTo>
                    <a:lnTo>
                      <a:pt x="2365" y="5461"/>
                    </a:lnTo>
                    <a:cubicBezTo>
                      <a:pt x="2281" y="5524"/>
                      <a:pt x="2218" y="5629"/>
                      <a:pt x="2176" y="5712"/>
                    </a:cubicBezTo>
                    <a:lnTo>
                      <a:pt x="1632" y="5189"/>
                    </a:lnTo>
                    <a:cubicBezTo>
                      <a:pt x="732" y="4269"/>
                      <a:pt x="691" y="2825"/>
                      <a:pt x="1549" y="1862"/>
                    </a:cubicBezTo>
                    <a:lnTo>
                      <a:pt x="1800" y="1569"/>
                    </a:lnTo>
                    <a:cubicBezTo>
                      <a:pt x="2357" y="958"/>
                      <a:pt x="3127" y="637"/>
                      <a:pt x="3907" y="637"/>
                    </a:cubicBezTo>
                    <a:close/>
                    <a:moveTo>
                      <a:pt x="5691" y="6701"/>
                    </a:moveTo>
                    <a:cubicBezTo>
                      <a:pt x="5775" y="6701"/>
                      <a:pt x="5859" y="6727"/>
                      <a:pt x="5922" y="6779"/>
                    </a:cubicBezTo>
                    <a:cubicBezTo>
                      <a:pt x="6026" y="6905"/>
                      <a:pt x="6026" y="7114"/>
                      <a:pt x="5922" y="7240"/>
                    </a:cubicBezTo>
                    <a:lnTo>
                      <a:pt x="5022" y="8119"/>
                    </a:lnTo>
                    <a:cubicBezTo>
                      <a:pt x="4959" y="8181"/>
                      <a:pt x="4881" y="8213"/>
                      <a:pt x="4802" y="8213"/>
                    </a:cubicBezTo>
                    <a:cubicBezTo>
                      <a:pt x="4724" y="8213"/>
                      <a:pt x="4645" y="8181"/>
                      <a:pt x="4582" y="8119"/>
                    </a:cubicBezTo>
                    <a:cubicBezTo>
                      <a:pt x="4457" y="7993"/>
                      <a:pt x="4457" y="7805"/>
                      <a:pt x="4582" y="7679"/>
                    </a:cubicBezTo>
                    <a:lnTo>
                      <a:pt x="5461" y="6779"/>
                    </a:lnTo>
                    <a:cubicBezTo>
                      <a:pt x="5524" y="6727"/>
                      <a:pt x="5608" y="6701"/>
                      <a:pt x="5691" y="6701"/>
                    </a:cubicBezTo>
                    <a:close/>
                    <a:moveTo>
                      <a:pt x="6581" y="7585"/>
                    </a:moveTo>
                    <a:cubicBezTo>
                      <a:pt x="6659" y="7585"/>
                      <a:pt x="6738" y="7616"/>
                      <a:pt x="6800" y="7679"/>
                    </a:cubicBezTo>
                    <a:cubicBezTo>
                      <a:pt x="6926" y="7805"/>
                      <a:pt x="6926" y="7993"/>
                      <a:pt x="6800" y="8119"/>
                    </a:cubicBezTo>
                    <a:lnTo>
                      <a:pt x="5922" y="9018"/>
                    </a:lnTo>
                    <a:cubicBezTo>
                      <a:pt x="5859" y="9081"/>
                      <a:pt x="5775" y="9112"/>
                      <a:pt x="5691" y="9112"/>
                    </a:cubicBezTo>
                    <a:cubicBezTo>
                      <a:pt x="5608" y="9112"/>
                      <a:pt x="5524" y="9081"/>
                      <a:pt x="5461" y="9018"/>
                    </a:cubicBezTo>
                    <a:cubicBezTo>
                      <a:pt x="5357" y="8893"/>
                      <a:pt x="5357" y="8683"/>
                      <a:pt x="5461" y="8558"/>
                    </a:cubicBezTo>
                    <a:lnTo>
                      <a:pt x="6361" y="7679"/>
                    </a:lnTo>
                    <a:cubicBezTo>
                      <a:pt x="6424" y="7616"/>
                      <a:pt x="6502" y="7585"/>
                      <a:pt x="6581" y="7585"/>
                    </a:cubicBezTo>
                    <a:close/>
                    <a:moveTo>
                      <a:pt x="3917" y="0"/>
                    </a:moveTo>
                    <a:cubicBezTo>
                      <a:pt x="3790" y="0"/>
                      <a:pt x="3663" y="7"/>
                      <a:pt x="3536" y="21"/>
                    </a:cubicBezTo>
                    <a:cubicBezTo>
                      <a:pt x="2678" y="126"/>
                      <a:pt x="1904" y="523"/>
                      <a:pt x="1339" y="1151"/>
                    </a:cubicBezTo>
                    <a:lnTo>
                      <a:pt x="1088" y="1444"/>
                    </a:lnTo>
                    <a:cubicBezTo>
                      <a:pt x="0" y="2637"/>
                      <a:pt x="63" y="4478"/>
                      <a:pt x="1214" y="5629"/>
                    </a:cubicBezTo>
                    <a:lnTo>
                      <a:pt x="2365" y="6779"/>
                    </a:lnTo>
                    <a:cubicBezTo>
                      <a:pt x="2532" y="6947"/>
                      <a:pt x="2741" y="7051"/>
                      <a:pt x="2971" y="7072"/>
                    </a:cubicBezTo>
                    <a:cubicBezTo>
                      <a:pt x="2992" y="7303"/>
                      <a:pt x="3097" y="7512"/>
                      <a:pt x="3243" y="7679"/>
                    </a:cubicBezTo>
                    <a:cubicBezTo>
                      <a:pt x="3411" y="7847"/>
                      <a:pt x="3641" y="7930"/>
                      <a:pt x="3871" y="7951"/>
                    </a:cubicBezTo>
                    <a:cubicBezTo>
                      <a:pt x="3871" y="8181"/>
                      <a:pt x="3976" y="8391"/>
                      <a:pt x="4143" y="8579"/>
                    </a:cubicBezTo>
                    <a:cubicBezTo>
                      <a:pt x="4310" y="8746"/>
                      <a:pt x="4541" y="8830"/>
                      <a:pt x="4750" y="8851"/>
                    </a:cubicBezTo>
                    <a:cubicBezTo>
                      <a:pt x="4771" y="9060"/>
                      <a:pt x="4854" y="9290"/>
                      <a:pt x="5022" y="9458"/>
                    </a:cubicBezTo>
                    <a:cubicBezTo>
                      <a:pt x="5210" y="9646"/>
                      <a:pt x="5461" y="9730"/>
                      <a:pt x="5691" y="9730"/>
                    </a:cubicBezTo>
                    <a:cubicBezTo>
                      <a:pt x="5942" y="9730"/>
                      <a:pt x="6173" y="9646"/>
                      <a:pt x="6361" y="9458"/>
                    </a:cubicBezTo>
                    <a:lnTo>
                      <a:pt x="7261" y="8579"/>
                    </a:lnTo>
                    <a:cubicBezTo>
                      <a:pt x="7428" y="8411"/>
                      <a:pt x="7512" y="8181"/>
                      <a:pt x="7533" y="7951"/>
                    </a:cubicBezTo>
                    <a:cubicBezTo>
                      <a:pt x="7742" y="7951"/>
                      <a:pt x="7972" y="7847"/>
                      <a:pt x="8139" y="7679"/>
                    </a:cubicBezTo>
                    <a:cubicBezTo>
                      <a:pt x="8307" y="7512"/>
                      <a:pt x="8411" y="7303"/>
                      <a:pt x="8411" y="7072"/>
                    </a:cubicBezTo>
                    <a:cubicBezTo>
                      <a:pt x="8642" y="7051"/>
                      <a:pt x="8872" y="6968"/>
                      <a:pt x="9039" y="6779"/>
                    </a:cubicBezTo>
                    <a:cubicBezTo>
                      <a:pt x="9207" y="6633"/>
                      <a:pt x="9290" y="6403"/>
                      <a:pt x="9311" y="6173"/>
                    </a:cubicBezTo>
                    <a:cubicBezTo>
                      <a:pt x="9520" y="6152"/>
                      <a:pt x="9751" y="6068"/>
                      <a:pt x="9918" y="5901"/>
                    </a:cubicBezTo>
                    <a:lnTo>
                      <a:pt x="10064" y="5754"/>
                    </a:lnTo>
                    <a:cubicBezTo>
                      <a:pt x="10692" y="5126"/>
                      <a:pt x="11048" y="4310"/>
                      <a:pt x="11048" y="3473"/>
                    </a:cubicBezTo>
                    <a:cubicBezTo>
                      <a:pt x="11027" y="2616"/>
                      <a:pt x="10692" y="1800"/>
                      <a:pt x="10064" y="1193"/>
                    </a:cubicBezTo>
                    <a:lnTo>
                      <a:pt x="9667" y="795"/>
                    </a:lnTo>
                    <a:cubicBezTo>
                      <a:pt x="9064" y="287"/>
                      <a:pt x="8309" y="33"/>
                      <a:pt x="7508" y="33"/>
                    </a:cubicBezTo>
                    <a:cubicBezTo>
                      <a:pt x="7419" y="33"/>
                      <a:pt x="7330" y="36"/>
                      <a:pt x="7240" y="42"/>
                    </a:cubicBezTo>
                    <a:cubicBezTo>
                      <a:pt x="6717" y="84"/>
                      <a:pt x="6194" y="251"/>
                      <a:pt x="5712" y="502"/>
                    </a:cubicBezTo>
                    <a:cubicBezTo>
                      <a:pt x="5173" y="172"/>
                      <a:pt x="4546" y="0"/>
                      <a:pt x="3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793;p43"/>
            <p:cNvGrpSpPr/>
            <p:nvPr/>
          </p:nvGrpSpPr>
          <p:grpSpPr>
            <a:xfrm>
              <a:off x="3336506" y="3211842"/>
              <a:ext cx="466859" cy="461601"/>
              <a:chOff x="3889298" y="3913474"/>
              <a:chExt cx="414176" cy="409511"/>
            </a:xfrm>
          </p:grpSpPr>
          <p:sp>
            <p:nvSpPr>
              <p:cNvPr id="794" name="Google Shape;794;p43"/>
              <p:cNvSpPr/>
              <p:nvPr/>
            </p:nvSpPr>
            <p:spPr>
              <a:xfrm rot="8100000" flipH="1">
                <a:off x="4084289" y="4165509"/>
                <a:ext cx="128976" cy="125582"/>
              </a:xfrm>
              <a:prstGeom prst="round2SameRect">
                <a:avLst>
                  <a:gd name="adj1" fmla="val 31201"/>
                  <a:gd name="adj2" fmla="val 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3"/>
              <p:cNvSpPr/>
              <p:nvPr/>
            </p:nvSpPr>
            <p:spPr>
              <a:xfrm flipH="1">
                <a:off x="3889298" y="3913474"/>
                <a:ext cx="414176" cy="409511"/>
              </a:xfrm>
              <a:custGeom>
                <a:avLst/>
                <a:gdLst/>
                <a:ahLst/>
                <a:cxnLst/>
                <a:rect l="l" t="t" r="r" b="b"/>
                <a:pathLst>
                  <a:path w="11973" h="11839" extrusionOk="0">
                    <a:moveTo>
                      <a:pt x="9322" y="655"/>
                    </a:moveTo>
                    <a:cubicBezTo>
                      <a:pt x="9413" y="655"/>
                      <a:pt x="9499" y="686"/>
                      <a:pt x="9547" y="749"/>
                    </a:cubicBezTo>
                    <a:lnTo>
                      <a:pt x="11027" y="2198"/>
                    </a:lnTo>
                    <a:cubicBezTo>
                      <a:pt x="11122" y="2324"/>
                      <a:pt x="11122" y="2545"/>
                      <a:pt x="11027" y="2671"/>
                    </a:cubicBezTo>
                    <a:cubicBezTo>
                      <a:pt x="10964" y="2718"/>
                      <a:pt x="10870" y="2742"/>
                      <a:pt x="10779" y="2742"/>
                    </a:cubicBezTo>
                    <a:cubicBezTo>
                      <a:pt x="10689" y="2742"/>
                      <a:pt x="10602" y="2718"/>
                      <a:pt x="10555" y="2671"/>
                    </a:cubicBezTo>
                    <a:lnTo>
                      <a:pt x="10303" y="2419"/>
                    </a:lnTo>
                    <a:lnTo>
                      <a:pt x="9074" y="1190"/>
                    </a:lnTo>
                    <a:cubicBezTo>
                      <a:pt x="8916" y="1096"/>
                      <a:pt x="8916" y="907"/>
                      <a:pt x="9074" y="749"/>
                    </a:cubicBezTo>
                    <a:cubicBezTo>
                      <a:pt x="9137" y="686"/>
                      <a:pt x="9232" y="655"/>
                      <a:pt x="9322" y="655"/>
                    </a:cubicBezTo>
                    <a:close/>
                    <a:moveTo>
                      <a:pt x="9106" y="2230"/>
                    </a:moveTo>
                    <a:lnTo>
                      <a:pt x="9547" y="2702"/>
                    </a:lnTo>
                    <a:lnTo>
                      <a:pt x="9011" y="3270"/>
                    </a:lnTo>
                    <a:lnTo>
                      <a:pt x="8538" y="2797"/>
                    </a:lnTo>
                    <a:lnTo>
                      <a:pt x="9106" y="2230"/>
                    </a:lnTo>
                    <a:close/>
                    <a:moveTo>
                      <a:pt x="6333" y="1694"/>
                    </a:moveTo>
                    <a:cubicBezTo>
                      <a:pt x="6396" y="1694"/>
                      <a:pt x="6522" y="1726"/>
                      <a:pt x="6554" y="1789"/>
                    </a:cubicBezTo>
                    <a:lnTo>
                      <a:pt x="8759" y="3994"/>
                    </a:lnTo>
                    <a:lnTo>
                      <a:pt x="9988" y="5223"/>
                    </a:lnTo>
                    <a:cubicBezTo>
                      <a:pt x="10082" y="5254"/>
                      <a:pt x="10114" y="5349"/>
                      <a:pt x="10114" y="5475"/>
                    </a:cubicBezTo>
                    <a:cubicBezTo>
                      <a:pt x="10114" y="5538"/>
                      <a:pt x="10082" y="5664"/>
                      <a:pt x="9988" y="5695"/>
                    </a:cubicBezTo>
                    <a:cubicBezTo>
                      <a:pt x="9925" y="5727"/>
                      <a:pt x="9830" y="5821"/>
                      <a:pt x="9767" y="5821"/>
                    </a:cubicBezTo>
                    <a:cubicBezTo>
                      <a:pt x="9673" y="5821"/>
                      <a:pt x="9547" y="5790"/>
                      <a:pt x="9515" y="5695"/>
                    </a:cubicBezTo>
                    <a:lnTo>
                      <a:pt x="6081" y="2261"/>
                    </a:lnTo>
                    <a:cubicBezTo>
                      <a:pt x="6018" y="2198"/>
                      <a:pt x="5987" y="2104"/>
                      <a:pt x="5987" y="2041"/>
                    </a:cubicBezTo>
                    <a:cubicBezTo>
                      <a:pt x="5987" y="1946"/>
                      <a:pt x="6018" y="1852"/>
                      <a:pt x="6081" y="1789"/>
                    </a:cubicBezTo>
                    <a:cubicBezTo>
                      <a:pt x="6176" y="1726"/>
                      <a:pt x="6239" y="1694"/>
                      <a:pt x="6333" y="1694"/>
                    </a:cubicBezTo>
                    <a:close/>
                    <a:moveTo>
                      <a:pt x="6333" y="3459"/>
                    </a:moveTo>
                    <a:lnTo>
                      <a:pt x="8286" y="5412"/>
                    </a:lnTo>
                    <a:lnTo>
                      <a:pt x="7782" y="5947"/>
                    </a:lnTo>
                    <a:lnTo>
                      <a:pt x="7026" y="5191"/>
                    </a:lnTo>
                    <a:cubicBezTo>
                      <a:pt x="6979" y="5128"/>
                      <a:pt x="6892" y="5097"/>
                      <a:pt x="6802" y="5097"/>
                    </a:cubicBezTo>
                    <a:cubicBezTo>
                      <a:pt x="6711" y="5097"/>
                      <a:pt x="6617" y="5128"/>
                      <a:pt x="6554" y="5191"/>
                    </a:cubicBezTo>
                    <a:cubicBezTo>
                      <a:pt x="6459" y="5317"/>
                      <a:pt x="6459" y="5538"/>
                      <a:pt x="6554" y="5664"/>
                    </a:cubicBezTo>
                    <a:lnTo>
                      <a:pt x="7310" y="6420"/>
                    </a:lnTo>
                    <a:lnTo>
                      <a:pt x="6837" y="6893"/>
                    </a:lnTo>
                    <a:lnTo>
                      <a:pt x="4884" y="4908"/>
                    </a:lnTo>
                    <a:lnTo>
                      <a:pt x="6333" y="3459"/>
                    </a:lnTo>
                    <a:close/>
                    <a:moveTo>
                      <a:pt x="4348" y="5506"/>
                    </a:moveTo>
                    <a:lnTo>
                      <a:pt x="6333" y="7460"/>
                    </a:lnTo>
                    <a:lnTo>
                      <a:pt x="5860" y="7932"/>
                    </a:lnTo>
                    <a:lnTo>
                      <a:pt x="5388" y="7460"/>
                    </a:lnTo>
                    <a:cubicBezTo>
                      <a:pt x="5325" y="7412"/>
                      <a:pt x="5238" y="7389"/>
                      <a:pt x="5152" y="7389"/>
                    </a:cubicBezTo>
                    <a:cubicBezTo>
                      <a:pt x="5065" y="7389"/>
                      <a:pt x="4978" y="7412"/>
                      <a:pt x="4915" y="7460"/>
                    </a:cubicBezTo>
                    <a:cubicBezTo>
                      <a:pt x="4789" y="7586"/>
                      <a:pt x="4789" y="7838"/>
                      <a:pt x="4915" y="7932"/>
                    </a:cubicBezTo>
                    <a:lnTo>
                      <a:pt x="5388" y="8405"/>
                    </a:lnTo>
                    <a:lnTo>
                      <a:pt x="5167" y="8657"/>
                    </a:lnTo>
                    <a:cubicBezTo>
                      <a:pt x="4915" y="8846"/>
                      <a:pt x="4632" y="8940"/>
                      <a:pt x="4360" y="8940"/>
                    </a:cubicBezTo>
                    <a:cubicBezTo>
                      <a:pt x="4088" y="8940"/>
                      <a:pt x="3828" y="8846"/>
                      <a:pt x="3624" y="8657"/>
                    </a:cubicBezTo>
                    <a:lnTo>
                      <a:pt x="3151" y="8184"/>
                    </a:lnTo>
                    <a:cubicBezTo>
                      <a:pt x="2742" y="7775"/>
                      <a:pt x="2742" y="7113"/>
                      <a:pt x="3151" y="6735"/>
                    </a:cubicBezTo>
                    <a:lnTo>
                      <a:pt x="4348" y="5506"/>
                    </a:lnTo>
                    <a:close/>
                    <a:moveTo>
                      <a:pt x="2678" y="8657"/>
                    </a:moveTo>
                    <a:lnTo>
                      <a:pt x="3151" y="9129"/>
                    </a:lnTo>
                    <a:lnTo>
                      <a:pt x="2899" y="9350"/>
                    </a:lnTo>
                    <a:cubicBezTo>
                      <a:pt x="2836" y="9413"/>
                      <a:pt x="2749" y="9444"/>
                      <a:pt x="2663" y="9444"/>
                    </a:cubicBezTo>
                    <a:cubicBezTo>
                      <a:pt x="2576" y="9444"/>
                      <a:pt x="2489" y="9413"/>
                      <a:pt x="2426" y="9350"/>
                    </a:cubicBezTo>
                    <a:cubicBezTo>
                      <a:pt x="2300" y="9255"/>
                      <a:pt x="2300" y="9003"/>
                      <a:pt x="2426" y="8877"/>
                    </a:cubicBezTo>
                    <a:lnTo>
                      <a:pt x="2678" y="8657"/>
                    </a:lnTo>
                    <a:close/>
                    <a:moveTo>
                      <a:pt x="9389" y="1"/>
                    </a:moveTo>
                    <a:cubicBezTo>
                      <a:pt x="9121" y="1"/>
                      <a:pt x="8853" y="103"/>
                      <a:pt x="8664" y="308"/>
                    </a:cubicBezTo>
                    <a:cubicBezTo>
                      <a:pt x="8255" y="686"/>
                      <a:pt x="8255" y="1379"/>
                      <a:pt x="8664" y="1757"/>
                    </a:cubicBezTo>
                    <a:lnTo>
                      <a:pt x="8097" y="2324"/>
                    </a:lnTo>
                    <a:lnTo>
                      <a:pt x="7121" y="1316"/>
                    </a:lnTo>
                    <a:cubicBezTo>
                      <a:pt x="6932" y="1127"/>
                      <a:pt x="6648" y="1001"/>
                      <a:pt x="6365" y="1001"/>
                    </a:cubicBezTo>
                    <a:cubicBezTo>
                      <a:pt x="6081" y="1001"/>
                      <a:pt x="5829" y="1127"/>
                      <a:pt x="5608" y="1316"/>
                    </a:cubicBezTo>
                    <a:cubicBezTo>
                      <a:pt x="5419" y="1537"/>
                      <a:pt x="5293" y="1789"/>
                      <a:pt x="5293" y="2072"/>
                    </a:cubicBezTo>
                    <a:cubicBezTo>
                      <a:pt x="5293" y="2356"/>
                      <a:pt x="5419" y="2639"/>
                      <a:pt x="5608" y="2828"/>
                    </a:cubicBezTo>
                    <a:lnTo>
                      <a:pt x="5860" y="3049"/>
                    </a:lnTo>
                    <a:lnTo>
                      <a:pt x="2678" y="6263"/>
                    </a:lnTo>
                    <a:cubicBezTo>
                      <a:pt x="2143" y="6767"/>
                      <a:pt x="2048" y="7460"/>
                      <a:pt x="2269" y="8090"/>
                    </a:cubicBezTo>
                    <a:lnTo>
                      <a:pt x="1922" y="8468"/>
                    </a:lnTo>
                    <a:cubicBezTo>
                      <a:pt x="1607" y="8783"/>
                      <a:pt x="1513" y="9255"/>
                      <a:pt x="1733" y="9634"/>
                    </a:cubicBezTo>
                    <a:lnTo>
                      <a:pt x="95" y="11240"/>
                    </a:lnTo>
                    <a:cubicBezTo>
                      <a:pt x="1" y="11366"/>
                      <a:pt x="1" y="11618"/>
                      <a:pt x="95" y="11713"/>
                    </a:cubicBezTo>
                    <a:cubicBezTo>
                      <a:pt x="190" y="11807"/>
                      <a:pt x="284" y="11839"/>
                      <a:pt x="347" y="11839"/>
                    </a:cubicBezTo>
                    <a:cubicBezTo>
                      <a:pt x="410" y="11839"/>
                      <a:pt x="536" y="11807"/>
                      <a:pt x="568" y="11713"/>
                    </a:cubicBezTo>
                    <a:lnTo>
                      <a:pt x="2206" y="10106"/>
                    </a:lnTo>
                    <a:cubicBezTo>
                      <a:pt x="2363" y="10201"/>
                      <a:pt x="2458" y="10232"/>
                      <a:pt x="2615" y="10232"/>
                    </a:cubicBezTo>
                    <a:cubicBezTo>
                      <a:pt x="2899" y="10232"/>
                      <a:pt x="3183" y="10106"/>
                      <a:pt x="3372" y="9917"/>
                    </a:cubicBezTo>
                    <a:lnTo>
                      <a:pt x="3718" y="9571"/>
                    </a:lnTo>
                    <a:cubicBezTo>
                      <a:pt x="3939" y="9634"/>
                      <a:pt x="4159" y="9665"/>
                      <a:pt x="4348" y="9665"/>
                    </a:cubicBezTo>
                    <a:cubicBezTo>
                      <a:pt x="4789" y="9665"/>
                      <a:pt x="5262" y="9508"/>
                      <a:pt x="5577" y="9161"/>
                    </a:cubicBezTo>
                    <a:lnTo>
                      <a:pt x="8759" y="5979"/>
                    </a:lnTo>
                    <a:lnTo>
                      <a:pt x="9011" y="6199"/>
                    </a:lnTo>
                    <a:cubicBezTo>
                      <a:pt x="9200" y="6420"/>
                      <a:pt x="9484" y="6515"/>
                      <a:pt x="9767" y="6515"/>
                    </a:cubicBezTo>
                    <a:cubicBezTo>
                      <a:pt x="10019" y="6515"/>
                      <a:pt x="10303" y="6420"/>
                      <a:pt x="10492" y="6199"/>
                    </a:cubicBezTo>
                    <a:cubicBezTo>
                      <a:pt x="10712" y="6010"/>
                      <a:pt x="10807" y="5727"/>
                      <a:pt x="10807" y="5475"/>
                    </a:cubicBezTo>
                    <a:cubicBezTo>
                      <a:pt x="10807" y="5191"/>
                      <a:pt x="10712" y="4908"/>
                      <a:pt x="10492" y="4719"/>
                    </a:cubicBezTo>
                    <a:lnTo>
                      <a:pt x="9515" y="3711"/>
                    </a:lnTo>
                    <a:lnTo>
                      <a:pt x="10082" y="3207"/>
                    </a:lnTo>
                    <a:cubicBezTo>
                      <a:pt x="10271" y="3427"/>
                      <a:pt x="10555" y="3522"/>
                      <a:pt x="10807" y="3522"/>
                    </a:cubicBezTo>
                    <a:cubicBezTo>
                      <a:pt x="11090" y="3522"/>
                      <a:pt x="11374" y="3427"/>
                      <a:pt x="11563" y="3207"/>
                    </a:cubicBezTo>
                    <a:cubicBezTo>
                      <a:pt x="11972" y="2828"/>
                      <a:pt x="11972" y="2167"/>
                      <a:pt x="11563" y="1757"/>
                    </a:cubicBezTo>
                    <a:lnTo>
                      <a:pt x="10114" y="308"/>
                    </a:lnTo>
                    <a:cubicBezTo>
                      <a:pt x="9925" y="103"/>
                      <a:pt x="9657" y="1"/>
                      <a:pt x="9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6" name="Google Shape;796;p43"/>
            <p:cNvGrpSpPr/>
            <p:nvPr/>
          </p:nvGrpSpPr>
          <p:grpSpPr>
            <a:xfrm>
              <a:off x="6292730" y="3132618"/>
              <a:ext cx="462576" cy="494578"/>
              <a:chOff x="6292730" y="3132618"/>
              <a:chExt cx="462576" cy="494578"/>
            </a:xfrm>
          </p:grpSpPr>
          <p:grpSp>
            <p:nvGrpSpPr>
              <p:cNvPr id="797" name="Google Shape;797;p43"/>
              <p:cNvGrpSpPr/>
              <p:nvPr/>
            </p:nvGrpSpPr>
            <p:grpSpPr>
              <a:xfrm>
                <a:off x="6292730" y="3132618"/>
                <a:ext cx="462576" cy="494578"/>
                <a:chOff x="5970735" y="3154600"/>
                <a:chExt cx="426770" cy="456295"/>
              </a:xfrm>
            </p:grpSpPr>
            <p:sp>
              <p:nvSpPr>
                <p:cNvPr id="798" name="Google Shape;798;p43"/>
                <p:cNvSpPr/>
                <p:nvPr/>
              </p:nvSpPr>
              <p:spPr>
                <a:xfrm flipH="1">
                  <a:off x="5970735" y="3345820"/>
                  <a:ext cx="82007" cy="72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1" h="36637" extrusionOk="0">
                      <a:moveTo>
                        <a:pt x="13113" y="0"/>
                      </a:moveTo>
                      <a:cubicBezTo>
                        <a:pt x="10043" y="0"/>
                        <a:pt x="6974" y="1165"/>
                        <a:pt x="4645" y="3493"/>
                      </a:cubicBezTo>
                      <a:cubicBezTo>
                        <a:pt x="251" y="7908"/>
                        <a:pt x="0" y="14960"/>
                        <a:pt x="3913" y="19646"/>
                      </a:cubicBezTo>
                      <a:cubicBezTo>
                        <a:pt x="4143" y="19918"/>
                        <a:pt x="4394" y="20190"/>
                        <a:pt x="4645" y="20462"/>
                      </a:cubicBezTo>
                      <a:lnTo>
                        <a:pt x="20840" y="36636"/>
                      </a:lnTo>
                      <a:lnTo>
                        <a:pt x="37035" y="20462"/>
                      </a:lnTo>
                      <a:cubicBezTo>
                        <a:pt x="37286" y="20190"/>
                        <a:pt x="37537" y="19918"/>
                        <a:pt x="37768" y="19646"/>
                      </a:cubicBezTo>
                      <a:cubicBezTo>
                        <a:pt x="41680" y="14960"/>
                        <a:pt x="41429" y="7908"/>
                        <a:pt x="37035" y="3493"/>
                      </a:cubicBezTo>
                      <a:cubicBezTo>
                        <a:pt x="34706" y="1165"/>
                        <a:pt x="31632" y="0"/>
                        <a:pt x="28559" y="0"/>
                      </a:cubicBezTo>
                      <a:cubicBezTo>
                        <a:pt x="25807" y="0"/>
                        <a:pt x="23055" y="934"/>
                        <a:pt x="20840" y="2803"/>
                      </a:cubicBezTo>
                      <a:cubicBezTo>
                        <a:pt x="18616" y="934"/>
                        <a:pt x="15864" y="0"/>
                        <a:pt x="13113" y="0"/>
                      </a:cubicBezTo>
                      <a:close/>
                    </a:path>
                  </a:pathLst>
                </a:custGeom>
                <a:solidFill>
                  <a:srgbClr val="B209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99" name="Google Shape;799;p43"/>
                <p:cNvGrpSpPr/>
                <p:nvPr/>
              </p:nvGrpSpPr>
              <p:grpSpPr>
                <a:xfrm flipH="1">
                  <a:off x="6057319" y="3270727"/>
                  <a:ext cx="340186" cy="340168"/>
                  <a:chOff x="5053900" y="3804850"/>
                  <a:chExt cx="483150" cy="483125"/>
                </a:xfrm>
              </p:grpSpPr>
              <p:sp>
                <p:nvSpPr>
                  <p:cNvPr id="800" name="Google Shape;800;p43"/>
                  <p:cNvSpPr/>
                  <p:nvPr/>
                </p:nvSpPr>
                <p:spPr>
                  <a:xfrm>
                    <a:off x="5053900" y="3804850"/>
                    <a:ext cx="483150" cy="483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26" h="19325" extrusionOk="0">
                        <a:moveTo>
                          <a:pt x="9663" y="1132"/>
                        </a:moveTo>
                        <a:cubicBezTo>
                          <a:pt x="14367" y="1132"/>
                          <a:pt x="18193" y="4958"/>
                          <a:pt x="18193" y="9662"/>
                        </a:cubicBezTo>
                        <a:cubicBezTo>
                          <a:pt x="18193" y="14367"/>
                          <a:pt x="14367" y="18192"/>
                          <a:pt x="9663" y="18192"/>
                        </a:cubicBezTo>
                        <a:cubicBezTo>
                          <a:pt x="4959" y="18192"/>
                          <a:pt x="1133" y="14367"/>
                          <a:pt x="1133" y="9662"/>
                        </a:cubicBezTo>
                        <a:cubicBezTo>
                          <a:pt x="1133" y="4958"/>
                          <a:pt x="4959" y="1132"/>
                          <a:pt x="9663" y="1132"/>
                        </a:cubicBezTo>
                        <a:close/>
                        <a:moveTo>
                          <a:pt x="9663" y="0"/>
                        </a:moveTo>
                        <a:cubicBezTo>
                          <a:pt x="7094" y="0"/>
                          <a:pt x="4669" y="1009"/>
                          <a:pt x="2839" y="2838"/>
                        </a:cubicBezTo>
                        <a:cubicBezTo>
                          <a:pt x="1009" y="4668"/>
                          <a:pt x="1" y="7093"/>
                          <a:pt x="1" y="9662"/>
                        </a:cubicBezTo>
                        <a:cubicBezTo>
                          <a:pt x="1" y="12232"/>
                          <a:pt x="1009" y="14657"/>
                          <a:pt x="2839" y="16486"/>
                        </a:cubicBezTo>
                        <a:cubicBezTo>
                          <a:pt x="4669" y="18316"/>
                          <a:pt x="7094" y="19325"/>
                          <a:pt x="9663" y="19325"/>
                        </a:cubicBezTo>
                        <a:cubicBezTo>
                          <a:pt x="12233" y="19325"/>
                          <a:pt x="14657" y="18316"/>
                          <a:pt x="16487" y="16486"/>
                        </a:cubicBezTo>
                        <a:cubicBezTo>
                          <a:pt x="18317" y="14657"/>
                          <a:pt x="19325" y="12232"/>
                          <a:pt x="19325" y="9662"/>
                        </a:cubicBezTo>
                        <a:cubicBezTo>
                          <a:pt x="19325" y="7093"/>
                          <a:pt x="18317" y="4668"/>
                          <a:pt x="16487" y="2838"/>
                        </a:cubicBezTo>
                        <a:cubicBezTo>
                          <a:pt x="14657" y="1009"/>
                          <a:pt x="12233" y="0"/>
                          <a:pt x="966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  <p:sp>
                <p:nvSpPr>
                  <p:cNvPr id="801" name="Google Shape;801;p43"/>
                  <p:cNvSpPr/>
                  <p:nvPr/>
                </p:nvSpPr>
                <p:spPr>
                  <a:xfrm rot="10800000">
                    <a:off x="5170122" y="4066248"/>
                    <a:ext cx="250675" cy="92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26" h="4529" extrusionOk="0">
                        <a:moveTo>
                          <a:pt x="5006" y="0"/>
                        </a:moveTo>
                        <a:cubicBezTo>
                          <a:pt x="2684" y="0"/>
                          <a:pt x="659" y="1572"/>
                          <a:pt x="79" y="3820"/>
                        </a:cubicBezTo>
                        <a:cubicBezTo>
                          <a:pt x="1" y="4125"/>
                          <a:pt x="182" y="4433"/>
                          <a:pt x="487" y="4511"/>
                        </a:cubicBezTo>
                        <a:cubicBezTo>
                          <a:pt x="533" y="4523"/>
                          <a:pt x="580" y="4528"/>
                          <a:pt x="625" y="4528"/>
                        </a:cubicBezTo>
                        <a:cubicBezTo>
                          <a:pt x="878" y="4528"/>
                          <a:pt x="1109" y="4359"/>
                          <a:pt x="1175" y="4103"/>
                        </a:cubicBezTo>
                        <a:cubicBezTo>
                          <a:pt x="1625" y="2352"/>
                          <a:pt x="3205" y="1126"/>
                          <a:pt x="5013" y="1126"/>
                        </a:cubicBezTo>
                        <a:cubicBezTo>
                          <a:pt x="6822" y="1126"/>
                          <a:pt x="8401" y="2352"/>
                          <a:pt x="8851" y="4103"/>
                        </a:cubicBezTo>
                        <a:cubicBezTo>
                          <a:pt x="8917" y="4359"/>
                          <a:pt x="9148" y="4528"/>
                          <a:pt x="9401" y="4528"/>
                        </a:cubicBezTo>
                        <a:cubicBezTo>
                          <a:pt x="9447" y="4528"/>
                          <a:pt x="9493" y="4523"/>
                          <a:pt x="9539" y="4511"/>
                        </a:cubicBezTo>
                        <a:cubicBezTo>
                          <a:pt x="9844" y="4433"/>
                          <a:pt x="10025" y="4125"/>
                          <a:pt x="9947" y="3820"/>
                        </a:cubicBezTo>
                        <a:cubicBezTo>
                          <a:pt x="9368" y="1572"/>
                          <a:pt x="7342" y="0"/>
                          <a:pt x="5020" y="0"/>
                        </a:cubicBezTo>
                        <a:cubicBezTo>
                          <a:pt x="5018" y="0"/>
                          <a:pt x="5015" y="0"/>
                          <a:pt x="5013" y="0"/>
                        </a:cubicBezTo>
                        <a:cubicBezTo>
                          <a:pt x="5011" y="0"/>
                          <a:pt x="5009" y="0"/>
                          <a:pt x="500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</p:grpSp>
            <p:sp>
              <p:nvSpPr>
                <p:cNvPr id="802" name="Google Shape;802;p43"/>
                <p:cNvSpPr/>
                <p:nvPr/>
              </p:nvSpPr>
              <p:spPr>
                <a:xfrm flipH="1">
                  <a:off x="6008853" y="3188525"/>
                  <a:ext cx="119937" cy="105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1" h="36637" extrusionOk="0">
                      <a:moveTo>
                        <a:pt x="13113" y="0"/>
                      </a:moveTo>
                      <a:cubicBezTo>
                        <a:pt x="10043" y="0"/>
                        <a:pt x="6974" y="1165"/>
                        <a:pt x="4645" y="3493"/>
                      </a:cubicBezTo>
                      <a:cubicBezTo>
                        <a:pt x="251" y="7908"/>
                        <a:pt x="0" y="14960"/>
                        <a:pt x="3913" y="19646"/>
                      </a:cubicBezTo>
                      <a:cubicBezTo>
                        <a:pt x="4143" y="19918"/>
                        <a:pt x="4394" y="20190"/>
                        <a:pt x="4645" y="20462"/>
                      </a:cubicBezTo>
                      <a:lnTo>
                        <a:pt x="20840" y="36636"/>
                      </a:lnTo>
                      <a:lnTo>
                        <a:pt x="37035" y="20462"/>
                      </a:lnTo>
                      <a:cubicBezTo>
                        <a:pt x="37286" y="20190"/>
                        <a:pt x="37537" y="19918"/>
                        <a:pt x="37768" y="19646"/>
                      </a:cubicBezTo>
                      <a:cubicBezTo>
                        <a:pt x="41680" y="14960"/>
                        <a:pt x="41429" y="7908"/>
                        <a:pt x="37035" y="3493"/>
                      </a:cubicBezTo>
                      <a:cubicBezTo>
                        <a:pt x="34706" y="1165"/>
                        <a:pt x="31632" y="0"/>
                        <a:pt x="28559" y="0"/>
                      </a:cubicBezTo>
                      <a:cubicBezTo>
                        <a:pt x="25807" y="0"/>
                        <a:pt x="23055" y="934"/>
                        <a:pt x="20840" y="2803"/>
                      </a:cubicBezTo>
                      <a:cubicBezTo>
                        <a:pt x="18616" y="934"/>
                        <a:pt x="15864" y="0"/>
                        <a:pt x="13113" y="0"/>
                      </a:cubicBezTo>
                      <a:close/>
                    </a:path>
                  </a:pathLst>
                </a:custGeom>
                <a:solidFill>
                  <a:srgbClr val="B209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03;p43"/>
                <p:cNvSpPr/>
                <p:nvPr/>
              </p:nvSpPr>
              <p:spPr>
                <a:xfrm flipH="1">
                  <a:off x="5979778" y="3154600"/>
                  <a:ext cx="119937" cy="105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1" h="36637" extrusionOk="0">
                      <a:moveTo>
                        <a:pt x="13113" y="0"/>
                      </a:moveTo>
                      <a:cubicBezTo>
                        <a:pt x="10043" y="0"/>
                        <a:pt x="6974" y="1165"/>
                        <a:pt x="4645" y="3493"/>
                      </a:cubicBezTo>
                      <a:cubicBezTo>
                        <a:pt x="251" y="7908"/>
                        <a:pt x="0" y="14960"/>
                        <a:pt x="3913" y="19646"/>
                      </a:cubicBezTo>
                      <a:cubicBezTo>
                        <a:pt x="4143" y="19918"/>
                        <a:pt x="4394" y="20190"/>
                        <a:pt x="4645" y="20462"/>
                      </a:cubicBezTo>
                      <a:lnTo>
                        <a:pt x="20840" y="36636"/>
                      </a:lnTo>
                      <a:lnTo>
                        <a:pt x="37035" y="20462"/>
                      </a:lnTo>
                      <a:cubicBezTo>
                        <a:pt x="37286" y="20190"/>
                        <a:pt x="37537" y="19918"/>
                        <a:pt x="37768" y="19646"/>
                      </a:cubicBezTo>
                      <a:cubicBezTo>
                        <a:pt x="41680" y="14960"/>
                        <a:pt x="41429" y="7908"/>
                        <a:pt x="37035" y="3493"/>
                      </a:cubicBezTo>
                      <a:cubicBezTo>
                        <a:pt x="34706" y="1165"/>
                        <a:pt x="31632" y="0"/>
                        <a:pt x="28559" y="0"/>
                      </a:cubicBezTo>
                      <a:cubicBezTo>
                        <a:pt x="25807" y="0"/>
                        <a:pt x="23055" y="934"/>
                        <a:pt x="20840" y="2803"/>
                      </a:cubicBezTo>
                      <a:cubicBezTo>
                        <a:pt x="18616" y="934"/>
                        <a:pt x="15864" y="0"/>
                        <a:pt x="13113" y="0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04" name="Google Shape;804;p43"/>
              <p:cNvSpPr/>
              <p:nvPr/>
            </p:nvSpPr>
            <p:spPr>
              <a:xfrm>
                <a:off x="6498063" y="3391575"/>
                <a:ext cx="51900" cy="51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3"/>
              <p:cNvSpPr/>
              <p:nvPr/>
            </p:nvSpPr>
            <p:spPr>
              <a:xfrm>
                <a:off x="6596180" y="3391575"/>
                <a:ext cx="51900" cy="51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BA55D874-CC2C-BFDB-4941-81436D5C54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27" t="11111" r="-340" b="17882"/>
          <a:stretch/>
        </p:blipFill>
        <p:spPr>
          <a:xfrm>
            <a:off x="2601163" y="605663"/>
            <a:ext cx="1875111" cy="2921797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5C68CFB6-F6A0-829A-E5B3-3BE463F16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49" y="194461"/>
            <a:ext cx="1946759" cy="194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62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655550" y="470679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/>
          </a:p>
        </p:txBody>
      </p:sp>
      <p:grpSp>
        <p:nvGrpSpPr>
          <p:cNvPr id="3" name="Google Shape;1117;p54">
            <a:extLst>
              <a:ext uri="{FF2B5EF4-FFF2-40B4-BE49-F238E27FC236}">
                <a16:creationId xmlns:a16="http://schemas.microsoft.com/office/drawing/2014/main" id="{D88755D9-FA7C-D8D5-E437-32901EF9F3A2}"/>
              </a:ext>
            </a:extLst>
          </p:cNvPr>
          <p:cNvGrpSpPr/>
          <p:nvPr/>
        </p:nvGrpSpPr>
        <p:grpSpPr>
          <a:xfrm>
            <a:off x="261552" y="617894"/>
            <a:ext cx="494184" cy="2872910"/>
            <a:chOff x="3737069" y="2265940"/>
            <a:chExt cx="494184" cy="2872910"/>
          </a:xfrm>
        </p:grpSpPr>
        <p:cxnSp>
          <p:nvCxnSpPr>
            <p:cNvPr id="47" name="Google Shape;1118;p54">
              <a:extLst>
                <a:ext uri="{FF2B5EF4-FFF2-40B4-BE49-F238E27FC236}">
                  <a16:creationId xmlns:a16="http://schemas.microsoft.com/office/drawing/2014/main" id="{9AAEC2C5-1402-4C3F-9CCA-28D1C57B461A}"/>
                </a:ext>
              </a:extLst>
            </p:cNvPr>
            <p:cNvCxnSpPr/>
            <p:nvPr/>
          </p:nvCxnSpPr>
          <p:spPr>
            <a:xfrm>
              <a:off x="3983775" y="2603850"/>
              <a:ext cx="0" cy="253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8" name="Google Shape;1119;p54">
              <a:extLst>
                <a:ext uri="{FF2B5EF4-FFF2-40B4-BE49-F238E27FC236}">
                  <a16:creationId xmlns:a16="http://schemas.microsoft.com/office/drawing/2014/main" id="{FA477776-C822-366B-C644-F188B12A2E27}"/>
                </a:ext>
              </a:extLst>
            </p:cNvPr>
            <p:cNvGrpSpPr/>
            <p:nvPr/>
          </p:nvGrpSpPr>
          <p:grpSpPr>
            <a:xfrm>
              <a:off x="3744297" y="3431441"/>
              <a:ext cx="478956" cy="473660"/>
              <a:chOff x="1139550" y="2792340"/>
              <a:chExt cx="433758" cy="428962"/>
            </a:xfrm>
          </p:grpSpPr>
          <p:sp>
            <p:nvSpPr>
              <p:cNvPr id="56" name="Google Shape;1120;p54">
                <a:extLst>
                  <a:ext uri="{FF2B5EF4-FFF2-40B4-BE49-F238E27FC236}">
                    <a16:creationId xmlns:a16="http://schemas.microsoft.com/office/drawing/2014/main" id="{76EE2E30-3BDD-9398-93D8-D93639812560}"/>
                  </a:ext>
                </a:extLst>
              </p:cNvPr>
              <p:cNvSpPr/>
              <p:nvPr/>
            </p:nvSpPr>
            <p:spPr>
              <a:xfrm>
                <a:off x="1139550" y="2937802"/>
                <a:ext cx="369000" cy="28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121;p54">
                <a:extLst>
                  <a:ext uri="{FF2B5EF4-FFF2-40B4-BE49-F238E27FC236}">
                    <a16:creationId xmlns:a16="http://schemas.microsoft.com/office/drawing/2014/main" id="{81C40C00-0B41-B2E1-8C27-08F0437541FD}"/>
                  </a:ext>
                </a:extLst>
              </p:cNvPr>
              <p:cNvSpPr/>
              <p:nvPr/>
            </p:nvSpPr>
            <p:spPr>
              <a:xfrm>
                <a:off x="1313226" y="2968588"/>
                <a:ext cx="126777" cy="127601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122;p54">
                <a:extLst>
                  <a:ext uri="{FF2B5EF4-FFF2-40B4-BE49-F238E27FC236}">
                    <a16:creationId xmlns:a16="http://schemas.microsoft.com/office/drawing/2014/main" id="{3A04E739-8BC7-2394-CD9F-F8786FBB11BD}"/>
                  </a:ext>
                </a:extLst>
              </p:cNvPr>
              <p:cNvSpPr/>
              <p:nvPr/>
            </p:nvSpPr>
            <p:spPr>
              <a:xfrm>
                <a:off x="1183574" y="2792340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10086" y="1276"/>
                    </a:moveTo>
                    <a:lnTo>
                      <a:pt x="10086" y="2532"/>
                    </a:lnTo>
                    <a:lnTo>
                      <a:pt x="628" y="2532"/>
                    </a:lnTo>
                    <a:lnTo>
                      <a:pt x="628" y="1276"/>
                    </a:lnTo>
                    <a:lnTo>
                      <a:pt x="1277" y="1276"/>
                    </a:lnTo>
                    <a:lnTo>
                      <a:pt x="1277" y="1904"/>
                    </a:lnTo>
                    <a:lnTo>
                      <a:pt x="1905" y="1904"/>
                    </a:lnTo>
                    <a:lnTo>
                      <a:pt x="1905" y="1276"/>
                    </a:lnTo>
                    <a:lnTo>
                      <a:pt x="2532" y="1276"/>
                    </a:lnTo>
                    <a:lnTo>
                      <a:pt x="2532" y="1904"/>
                    </a:lnTo>
                    <a:lnTo>
                      <a:pt x="3160" y="1904"/>
                    </a:lnTo>
                    <a:lnTo>
                      <a:pt x="3160" y="1276"/>
                    </a:lnTo>
                    <a:lnTo>
                      <a:pt x="3788" y="1276"/>
                    </a:lnTo>
                    <a:lnTo>
                      <a:pt x="3788" y="1904"/>
                    </a:lnTo>
                    <a:lnTo>
                      <a:pt x="4415" y="1904"/>
                    </a:lnTo>
                    <a:lnTo>
                      <a:pt x="4415" y="1276"/>
                    </a:lnTo>
                    <a:lnTo>
                      <a:pt x="5043" y="1276"/>
                    </a:lnTo>
                    <a:lnTo>
                      <a:pt x="5043" y="1904"/>
                    </a:lnTo>
                    <a:lnTo>
                      <a:pt x="5671" y="1904"/>
                    </a:lnTo>
                    <a:lnTo>
                      <a:pt x="5671" y="1276"/>
                    </a:lnTo>
                    <a:lnTo>
                      <a:pt x="6299" y="1276"/>
                    </a:lnTo>
                    <a:lnTo>
                      <a:pt x="6299" y="1904"/>
                    </a:lnTo>
                    <a:lnTo>
                      <a:pt x="6926" y="1904"/>
                    </a:lnTo>
                    <a:lnTo>
                      <a:pt x="6926" y="1276"/>
                    </a:lnTo>
                    <a:lnTo>
                      <a:pt x="7554" y="1276"/>
                    </a:lnTo>
                    <a:lnTo>
                      <a:pt x="7554" y="1904"/>
                    </a:lnTo>
                    <a:lnTo>
                      <a:pt x="8182" y="1904"/>
                    </a:lnTo>
                    <a:lnTo>
                      <a:pt x="8182" y="1276"/>
                    </a:lnTo>
                    <a:lnTo>
                      <a:pt x="8809" y="1276"/>
                    </a:lnTo>
                    <a:lnTo>
                      <a:pt x="8809" y="1904"/>
                    </a:lnTo>
                    <a:lnTo>
                      <a:pt x="9437" y="1904"/>
                    </a:lnTo>
                    <a:lnTo>
                      <a:pt x="9437" y="1276"/>
                    </a:lnTo>
                    <a:close/>
                    <a:moveTo>
                      <a:pt x="10086" y="3160"/>
                    </a:moveTo>
                    <a:lnTo>
                      <a:pt x="10086" y="10085"/>
                    </a:lnTo>
                    <a:lnTo>
                      <a:pt x="628" y="10085"/>
                    </a:lnTo>
                    <a:lnTo>
                      <a:pt x="628" y="3160"/>
                    </a:lnTo>
                    <a:close/>
                    <a:moveTo>
                      <a:pt x="1277" y="0"/>
                    </a:moveTo>
                    <a:lnTo>
                      <a:pt x="1277" y="649"/>
                    </a:lnTo>
                    <a:lnTo>
                      <a:pt x="1" y="649"/>
                    </a:lnTo>
                    <a:lnTo>
                      <a:pt x="1" y="10713"/>
                    </a:lnTo>
                    <a:lnTo>
                      <a:pt x="10734" y="10713"/>
                    </a:lnTo>
                    <a:lnTo>
                      <a:pt x="10734" y="649"/>
                    </a:lnTo>
                    <a:lnTo>
                      <a:pt x="9437" y="649"/>
                    </a:lnTo>
                    <a:lnTo>
                      <a:pt x="9437" y="0"/>
                    </a:lnTo>
                    <a:lnTo>
                      <a:pt x="8809" y="0"/>
                    </a:lnTo>
                    <a:lnTo>
                      <a:pt x="8809" y="649"/>
                    </a:lnTo>
                    <a:lnTo>
                      <a:pt x="8182" y="649"/>
                    </a:lnTo>
                    <a:lnTo>
                      <a:pt x="8182" y="0"/>
                    </a:lnTo>
                    <a:lnTo>
                      <a:pt x="7554" y="0"/>
                    </a:lnTo>
                    <a:lnTo>
                      <a:pt x="7554" y="649"/>
                    </a:lnTo>
                    <a:lnTo>
                      <a:pt x="6926" y="649"/>
                    </a:lnTo>
                    <a:lnTo>
                      <a:pt x="6926" y="0"/>
                    </a:lnTo>
                    <a:lnTo>
                      <a:pt x="6299" y="0"/>
                    </a:lnTo>
                    <a:lnTo>
                      <a:pt x="6299" y="649"/>
                    </a:lnTo>
                    <a:lnTo>
                      <a:pt x="5671" y="649"/>
                    </a:lnTo>
                    <a:lnTo>
                      <a:pt x="5671" y="0"/>
                    </a:lnTo>
                    <a:lnTo>
                      <a:pt x="5043" y="0"/>
                    </a:lnTo>
                    <a:lnTo>
                      <a:pt x="5043" y="649"/>
                    </a:lnTo>
                    <a:lnTo>
                      <a:pt x="4415" y="649"/>
                    </a:lnTo>
                    <a:lnTo>
                      <a:pt x="4415" y="0"/>
                    </a:lnTo>
                    <a:lnTo>
                      <a:pt x="3788" y="0"/>
                    </a:lnTo>
                    <a:lnTo>
                      <a:pt x="3788" y="649"/>
                    </a:lnTo>
                    <a:lnTo>
                      <a:pt x="3160" y="649"/>
                    </a:lnTo>
                    <a:lnTo>
                      <a:pt x="3160" y="0"/>
                    </a:lnTo>
                    <a:lnTo>
                      <a:pt x="2532" y="0"/>
                    </a:lnTo>
                    <a:lnTo>
                      <a:pt x="2532" y="649"/>
                    </a:lnTo>
                    <a:lnTo>
                      <a:pt x="1905" y="649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123;p54">
                <a:extLst>
                  <a:ext uri="{FF2B5EF4-FFF2-40B4-BE49-F238E27FC236}">
                    <a16:creationId xmlns:a16="http://schemas.microsoft.com/office/drawing/2014/main" id="{BDCD08B2-4B8A-5CB7-C7C6-2624AE425310}"/>
                  </a:ext>
                </a:extLst>
              </p:cNvPr>
              <p:cNvSpPr/>
              <p:nvPr/>
            </p:nvSpPr>
            <p:spPr>
              <a:xfrm>
                <a:off x="1298301" y="2952631"/>
                <a:ext cx="160287" cy="159524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394" extrusionOk="0">
                    <a:moveTo>
                      <a:pt x="2511" y="628"/>
                    </a:moveTo>
                    <a:lnTo>
                      <a:pt x="2511" y="1883"/>
                    </a:lnTo>
                    <a:lnTo>
                      <a:pt x="3787" y="1883"/>
                    </a:lnTo>
                    <a:lnTo>
                      <a:pt x="3787" y="2511"/>
                    </a:lnTo>
                    <a:lnTo>
                      <a:pt x="2511" y="2511"/>
                    </a:lnTo>
                    <a:lnTo>
                      <a:pt x="2511" y="3766"/>
                    </a:lnTo>
                    <a:lnTo>
                      <a:pt x="1883" y="3766"/>
                    </a:lnTo>
                    <a:lnTo>
                      <a:pt x="1883" y="2511"/>
                    </a:lnTo>
                    <a:lnTo>
                      <a:pt x="628" y="2511"/>
                    </a:lnTo>
                    <a:lnTo>
                      <a:pt x="628" y="1883"/>
                    </a:lnTo>
                    <a:lnTo>
                      <a:pt x="1883" y="1883"/>
                    </a:lnTo>
                    <a:lnTo>
                      <a:pt x="1883" y="628"/>
                    </a:lnTo>
                    <a:close/>
                    <a:moveTo>
                      <a:pt x="1255" y="0"/>
                    </a:moveTo>
                    <a:lnTo>
                      <a:pt x="1255" y="1255"/>
                    </a:lnTo>
                    <a:lnTo>
                      <a:pt x="0" y="1255"/>
                    </a:lnTo>
                    <a:lnTo>
                      <a:pt x="0" y="3139"/>
                    </a:lnTo>
                    <a:lnTo>
                      <a:pt x="1255" y="3139"/>
                    </a:lnTo>
                    <a:lnTo>
                      <a:pt x="1255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415" y="3139"/>
                    </a:lnTo>
                    <a:lnTo>
                      <a:pt x="4415" y="1255"/>
                    </a:lnTo>
                    <a:lnTo>
                      <a:pt x="3139" y="1255"/>
                    </a:lnTo>
                    <a:lnTo>
                      <a:pt x="3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oogle Shape;1124;p54">
              <a:extLst>
                <a:ext uri="{FF2B5EF4-FFF2-40B4-BE49-F238E27FC236}">
                  <a16:creationId xmlns:a16="http://schemas.microsoft.com/office/drawing/2014/main" id="{984BCC6D-5887-E787-73D9-5BD2CA863622}"/>
                </a:ext>
              </a:extLst>
            </p:cNvPr>
            <p:cNvGrpSpPr/>
            <p:nvPr/>
          </p:nvGrpSpPr>
          <p:grpSpPr>
            <a:xfrm>
              <a:off x="3737069" y="2265940"/>
              <a:ext cx="494184" cy="551557"/>
              <a:chOff x="4768650" y="2781702"/>
              <a:chExt cx="389734" cy="435050"/>
            </a:xfrm>
          </p:grpSpPr>
          <p:grpSp>
            <p:nvGrpSpPr>
              <p:cNvPr id="50" name="Google Shape;1125;p54">
                <a:extLst>
                  <a:ext uri="{FF2B5EF4-FFF2-40B4-BE49-F238E27FC236}">
                    <a16:creationId xmlns:a16="http://schemas.microsoft.com/office/drawing/2014/main" id="{D9A82FE4-155B-A81C-2DD6-65D9672AE394}"/>
                  </a:ext>
                </a:extLst>
              </p:cNvPr>
              <p:cNvGrpSpPr/>
              <p:nvPr/>
            </p:nvGrpSpPr>
            <p:grpSpPr>
              <a:xfrm>
                <a:off x="4778589" y="2891447"/>
                <a:ext cx="288699" cy="325305"/>
                <a:chOff x="5003991" y="2903665"/>
                <a:chExt cx="251502" cy="283416"/>
              </a:xfrm>
            </p:grpSpPr>
            <p:sp>
              <p:nvSpPr>
                <p:cNvPr id="54" name="Google Shape;1126;p54">
                  <a:extLst>
                    <a:ext uri="{FF2B5EF4-FFF2-40B4-BE49-F238E27FC236}">
                      <a16:creationId xmlns:a16="http://schemas.microsoft.com/office/drawing/2014/main" id="{06AF1A93-E4DD-C7E2-2BC2-B441CE336F28}"/>
                    </a:ext>
                  </a:extLst>
                </p:cNvPr>
                <p:cNvSpPr/>
                <p:nvPr/>
              </p:nvSpPr>
              <p:spPr>
                <a:xfrm>
                  <a:off x="5003991" y="2903665"/>
                  <a:ext cx="251502" cy="283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7806" extrusionOk="0">
                      <a:moveTo>
                        <a:pt x="3453" y="1821"/>
                      </a:moveTo>
                      <a:lnTo>
                        <a:pt x="4813" y="4165"/>
                      </a:lnTo>
                      <a:cubicBezTo>
                        <a:pt x="4959" y="4395"/>
                        <a:pt x="5022" y="4667"/>
                        <a:pt x="5022" y="4960"/>
                      </a:cubicBezTo>
                      <a:cubicBezTo>
                        <a:pt x="5022" y="5818"/>
                        <a:pt x="4332" y="6529"/>
                        <a:pt x="3453" y="6529"/>
                      </a:cubicBezTo>
                      <a:cubicBezTo>
                        <a:pt x="2595" y="6529"/>
                        <a:pt x="1884" y="5818"/>
                        <a:pt x="1884" y="4960"/>
                      </a:cubicBezTo>
                      <a:cubicBezTo>
                        <a:pt x="1884" y="4667"/>
                        <a:pt x="1967" y="4395"/>
                        <a:pt x="2093" y="4165"/>
                      </a:cubicBezTo>
                      <a:lnTo>
                        <a:pt x="3453" y="1821"/>
                      </a:lnTo>
                      <a:close/>
                      <a:moveTo>
                        <a:pt x="3474" y="1"/>
                      </a:moveTo>
                      <a:lnTo>
                        <a:pt x="1" y="3453"/>
                      </a:lnTo>
                      <a:lnTo>
                        <a:pt x="1" y="7805"/>
                      </a:lnTo>
                      <a:lnTo>
                        <a:pt x="6926" y="7805"/>
                      </a:lnTo>
                      <a:lnTo>
                        <a:pt x="6926" y="3453"/>
                      </a:lnTo>
                      <a:lnTo>
                        <a:pt x="3474" y="1"/>
                      </a:lnTo>
                      <a:close/>
                    </a:path>
                  </a:pathLst>
                </a:custGeom>
                <a:solidFill>
                  <a:srgbClr val="B209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1127;p54">
                  <a:extLst>
                    <a:ext uri="{FF2B5EF4-FFF2-40B4-BE49-F238E27FC236}">
                      <a16:creationId xmlns:a16="http://schemas.microsoft.com/office/drawing/2014/main" id="{07BFC0EE-7DCC-7D37-59BE-D94E72B7E3F4}"/>
                    </a:ext>
                  </a:extLst>
                </p:cNvPr>
                <p:cNvSpPr/>
                <p:nvPr/>
              </p:nvSpPr>
              <p:spPr>
                <a:xfrm>
                  <a:off x="5032525" y="2936075"/>
                  <a:ext cx="209550" cy="23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2" h="9240" extrusionOk="0">
                      <a:moveTo>
                        <a:pt x="4191" y="0"/>
                      </a:moveTo>
                      <a:lnTo>
                        <a:pt x="0" y="4668"/>
                      </a:lnTo>
                      <a:lnTo>
                        <a:pt x="667" y="9144"/>
                      </a:lnTo>
                      <a:lnTo>
                        <a:pt x="5049" y="9240"/>
                      </a:lnTo>
                      <a:lnTo>
                        <a:pt x="8382" y="5906"/>
                      </a:lnTo>
                      <a:lnTo>
                        <a:pt x="6573" y="295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</p:sp>
          </p:grpSp>
          <p:sp>
            <p:nvSpPr>
              <p:cNvPr id="51" name="Google Shape;1128;p54">
                <a:extLst>
                  <a:ext uri="{FF2B5EF4-FFF2-40B4-BE49-F238E27FC236}">
                    <a16:creationId xmlns:a16="http://schemas.microsoft.com/office/drawing/2014/main" id="{B4E1161B-1BD3-5CAD-6063-2DC1BFEA9563}"/>
                  </a:ext>
                </a:extLst>
              </p:cNvPr>
              <p:cNvSpPr/>
              <p:nvPr/>
            </p:nvSpPr>
            <p:spPr>
              <a:xfrm>
                <a:off x="4921163" y="2958199"/>
                <a:ext cx="88656" cy="132902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825" extrusionOk="0">
                    <a:moveTo>
                      <a:pt x="942" y="0"/>
                    </a:moveTo>
                    <a:lnTo>
                      <a:pt x="126" y="1423"/>
                    </a:lnTo>
                    <a:cubicBezTo>
                      <a:pt x="42" y="1570"/>
                      <a:pt x="0" y="1716"/>
                      <a:pt x="0" y="1883"/>
                    </a:cubicBezTo>
                    <a:cubicBezTo>
                      <a:pt x="0" y="2407"/>
                      <a:pt x="440" y="2825"/>
                      <a:pt x="942" y="2825"/>
                    </a:cubicBezTo>
                    <a:cubicBezTo>
                      <a:pt x="1465" y="2825"/>
                      <a:pt x="1884" y="2407"/>
                      <a:pt x="1884" y="1883"/>
                    </a:cubicBezTo>
                    <a:cubicBezTo>
                      <a:pt x="1884" y="1716"/>
                      <a:pt x="1842" y="1570"/>
                      <a:pt x="1758" y="1423"/>
                    </a:cubicBez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129;p54">
                <a:extLst>
                  <a:ext uri="{FF2B5EF4-FFF2-40B4-BE49-F238E27FC236}">
                    <a16:creationId xmlns:a16="http://schemas.microsoft.com/office/drawing/2014/main" id="{A26CDE29-4608-5726-500C-976851C3FD19}"/>
                  </a:ext>
                </a:extLst>
              </p:cNvPr>
              <p:cNvSpPr/>
              <p:nvPr/>
            </p:nvSpPr>
            <p:spPr>
              <a:xfrm>
                <a:off x="4768650" y="2781702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5503" y="628"/>
                    </a:moveTo>
                    <a:lnTo>
                      <a:pt x="9855" y="5043"/>
                    </a:lnTo>
                    <a:lnTo>
                      <a:pt x="9437" y="5482"/>
                    </a:lnTo>
                    <a:lnTo>
                      <a:pt x="5357" y="1402"/>
                    </a:lnTo>
                    <a:lnTo>
                      <a:pt x="1298" y="5482"/>
                    </a:lnTo>
                    <a:lnTo>
                      <a:pt x="879" y="5043"/>
                    </a:lnTo>
                    <a:lnTo>
                      <a:pt x="5231" y="628"/>
                    </a:lnTo>
                    <a:close/>
                    <a:moveTo>
                      <a:pt x="5357" y="2302"/>
                    </a:moveTo>
                    <a:lnTo>
                      <a:pt x="8809" y="5754"/>
                    </a:lnTo>
                    <a:lnTo>
                      <a:pt x="8809" y="10085"/>
                    </a:lnTo>
                    <a:lnTo>
                      <a:pt x="1905" y="10085"/>
                    </a:lnTo>
                    <a:lnTo>
                      <a:pt x="1905" y="5754"/>
                    </a:lnTo>
                    <a:lnTo>
                      <a:pt x="5357" y="2302"/>
                    </a:lnTo>
                    <a:close/>
                    <a:moveTo>
                      <a:pt x="4980" y="0"/>
                    </a:moveTo>
                    <a:lnTo>
                      <a:pt x="0" y="5043"/>
                    </a:lnTo>
                    <a:lnTo>
                      <a:pt x="1277" y="6382"/>
                    </a:lnTo>
                    <a:lnTo>
                      <a:pt x="1277" y="10713"/>
                    </a:lnTo>
                    <a:lnTo>
                      <a:pt x="9437" y="10713"/>
                    </a:lnTo>
                    <a:lnTo>
                      <a:pt x="9437" y="6382"/>
                    </a:lnTo>
                    <a:lnTo>
                      <a:pt x="9458" y="6382"/>
                    </a:lnTo>
                    <a:lnTo>
                      <a:pt x="10734" y="5043"/>
                    </a:lnTo>
                    <a:lnTo>
                      <a:pt x="5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130;p54">
                <a:extLst>
                  <a:ext uri="{FF2B5EF4-FFF2-40B4-BE49-F238E27FC236}">
                    <a16:creationId xmlns:a16="http://schemas.microsoft.com/office/drawing/2014/main" id="{94F28F5C-0719-1BDF-ECD2-A343F376B42B}"/>
                  </a:ext>
                </a:extLst>
              </p:cNvPr>
              <p:cNvSpPr/>
              <p:nvPr/>
            </p:nvSpPr>
            <p:spPr>
              <a:xfrm>
                <a:off x="4906141" y="2930593"/>
                <a:ext cx="113998" cy="170960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709" extrusionOk="0">
                    <a:moveTo>
                      <a:pt x="1570" y="1256"/>
                    </a:moveTo>
                    <a:lnTo>
                      <a:pt x="2386" y="2678"/>
                    </a:lnTo>
                    <a:cubicBezTo>
                      <a:pt x="2470" y="2804"/>
                      <a:pt x="2511" y="2971"/>
                      <a:pt x="2511" y="3139"/>
                    </a:cubicBezTo>
                    <a:cubicBezTo>
                      <a:pt x="2511" y="3662"/>
                      <a:pt x="2093" y="4080"/>
                      <a:pt x="1570" y="4080"/>
                    </a:cubicBezTo>
                    <a:cubicBezTo>
                      <a:pt x="1068" y="4080"/>
                      <a:pt x="628" y="3662"/>
                      <a:pt x="628" y="3139"/>
                    </a:cubicBezTo>
                    <a:cubicBezTo>
                      <a:pt x="628" y="2971"/>
                      <a:pt x="691" y="2825"/>
                      <a:pt x="754" y="2678"/>
                    </a:cubicBezTo>
                    <a:lnTo>
                      <a:pt x="1570" y="1256"/>
                    </a:lnTo>
                    <a:close/>
                    <a:moveTo>
                      <a:pt x="1570" y="0"/>
                    </a:moveTo>
                    <a:lnTo>
                      <a:pt x="210" y="2365"/>
                    </a:lnTo>
                    <a:cubicBezTo>
                      <a:pt x="84" y="2595"/>
                      <a:pt x="1" y="2867"/>
                      <a:pt x="1" y="3139"/>
                    </a:cubicBezTo>
                    <a:cubicBezTo>
                      <a:pt x="1" y="4018"/>
                      <a:pt x="712" y="4708"/>
                      <a:pt x="1570" y="4708"/>
                    </a:cubicBezTo>
                    <a:cubicBezTo>
                      <a:pt x="2449" y="4708"/>
                      <a:pt x="3139" y="4018"/>
                      <a:pt x="3139" y="3139"/>
                    </a:cubicBezTo>
                    <a:cubicBezTo>
                      <a:pt x="3139" y="2867"/>
                      <a:pt x="3076" y="2595"/>
                      <a:pt x="2930" y="2365"/>
                    </a:cubicBez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" name="TextBox 1">
            <a:extLst>
              <a:ext uri="{FF2B5EF4-FFF2-40B4-BE49-F238E27FC236}">
                <a16:creationId xmlns:a16="http://schemas.microsoft.com/office/drawing/2014/main" id="{752A169D-E7FA-F6C6-865A-BEBEB43510D7}"/>
              </a:ext>
            </a:extLst>
          </p:cNvPr>
          <p:cNvSpPr txBox="1"/>
          <p:nvPr/>
        </p:nvSpPr>
        <p:spPr>
          <a:xfrm>
            <a:off x="3095588" y="4822132"/>
            <a:ext cx="463225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IT19112992 | B N Dullewa                               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BFC13E65-5895-9293-99CF-507CDCC98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688" y="1192826"/>
            <a:ext cx="5795681" cy="341782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/>
          </a:p>
        </p:txBody>
      </p:sp>
      <p:grpSp>
        <p:nvGrpSpPr>
          <p:cNvPr id="3" name="Google Shape;1102;p54">
            <a:extLst>
              <a:ext uri="{FF2B5EF4-FFF2-40B4-BE49-F238E27FC236}">
                <a16:creationId xmlns:a16="http://schemas.microsoft.com/office/drawing/2014/main" id="{D0EBA970-C586-4565-9C3A-9EDC708BF2D6}"/>
              </a:ext>
            </a:extLst>
          </p:cNvPr>
          <p:cNvGrpSpPr/>
          <p:nvPr/>
        </p:nvGrpSpPr>
        <p:grpSpPr>
          <a:xfrm>
            <a:off x="8419676" y="682601"/>
            <a:ext cx="478946" cy="2786184"/>
            <a:chOff x="5043839" y="2230967"/>
            <a:chExt cx="478946" cy="2786184"/>
          </a:xfrm>
        </p:grpSpPr>
        <p:cxnSp>
          <p:nvCxnSpPr>
            <p:cNvPr id="4" name="Google Shape;1103;p54">
              <a:extLst>
                <a:ext uri="{FF2B5EF4-FFF2-40B4-BE49-F238E27FC236}">
                  <a16:creationId xmlns:a16="http://schemas.microsoft.com/office/drawing/2014/main" id="{90248193-9332-C8F3-1B70-1E5587BA9FC3}"/>
                </a:ext>
              </a:extLst>
            </p:cNvPr>
            <p:cNvCxnSpPr/>
            <p:nvPr/>
          </p:nvCxnSpPr>
          <p:spPr>
            <a:xfrm>
              <a:off x="5283321" y="2530751"/>
              <a:ext cx="0" cy="248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" name="Google Shape;1104;p54">
              <a:extLst>
                <a:ext uri="{FF2B5EF4-FFF2-40B4-BE49-F238E27FC236}">
                  <a16:creationId xmlns:a16="http://schemas.microsoft.com/office/drawing/2014/main" id="{E8A60D2E-D73E-40C6-E447-488531E6EE90}"/>
                </a:ext>
              </a:extLst>
            </p:cNvPr>
            <p:cNvGrpSpPr/>
            <p:nvPr/>
          </p:nvGrpSpPr>
          <p:grpSpPr>
            <a:xfrm>
              <a:off x="5043839" y="2230967"/>
              <a:ext cx="478946" cy="475512"/>
              <a:chOff x="5043839" y="2230967"/>
              <a:chExt cx="433749" cy="430639"/>
            </a:xfrm>
          </p:grpSpPr>
          <p:sp>
            <p:nvSpPr>
              <p:cNvPr id="12" name="Google Shape;1105;p54">
                <a:extLst>
                  <a:ext uri="{FF2B5EF4-FFF2-40B4-BE49-F238E27FC236}">
                    <a16:creationId xmlns:a16="http://schemas.microsoft.com/office/drawing/2014/main" id="{0C81FF98-B5F2-ABA2-D0A1-B1ED6F1B576F}"/>
                  </a:ext>
                </a:extLst>
              </p:cNvPr>
              <p:cNvSpPr/>
              <p:nvPr/>
            </p:nvSpPr>
            <p:spPr>
              <a:xfrm>
                <a:off x="5043839" y="2432106"/>
                <a:ext cx="369000" cy="229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106;p54">
                <a:extLst>
                  <a:ext uri="{FF2B5EF4-FFF2-40B4-BE49-F238E27FC236}">
                    <a16:creationId xmlns:a16="http://schemas.microsoft.com/office/drawing/2014/main" id="{75B1B9D5-EFDD-E4D4-6F6D-168F92E949B0}"/>
                  </a:ext>
                </a:extLst>
              </p:cNvPr>
              <p:cNvSpPr/>
              <p:nvPr/>
            </p:nvSpPr>
            <p:spPr>
              <a:xfrm>
                <a:off x="5217506" y="2432415"/>
                <a:ext cx="126778" cy="127601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107;p54">
                <a:extLst>
                  <a:ext uri="{FF2B5EF4-FFF2-40B4-BE49-F238E27FC236}">
                    <a16:creationId xmlns:a16="http://schemas.microsoft.com/office/drawing/2014/main" id="{05E80566-5370-525F-D357-D2F23B19D31E}"/>
                  </a:ext>
                </a:extLst>
              </p:cNvPr>
              <p:cNvSpPr/>
              <p:nvPr/>
            </p:nvSpPr>
            <p:spPr>
              <a:xfrm>
                <a:off x="5154506" y="2369190"/>
                <a:ext cx="29649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47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108;p54">
                <a:extLst>
                  <a:ext uri="{FF2B5EF4-FFF2-40B4-BE49-F238E27FC236}">
                    <a16:creationId xmlns:a16="http://schemas.microsoft.com/office/drawing/2014/main" id="{5D70CECC-1585-2407-D87E-718A72EA2C27}"/>
                  </a:ext>
                </a:extLst>
              </p:cNvPr>
              <p:cNvSpPr/>
              <p:nvPr/>
            </p:nvSpPr>
            <p:spPr>
              <a:xfrm>
                <a:off x="5383158" y="2369190"/>
                <a:ext cx="32675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26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109;p54">
                <a:extLst>
                  <a:ext uri="{FF2B5EF4-FFF2-40B4-BE49-F238E27FC236}">
                    <a16:creationId xmlns:a16="http://schemas.microsoft.com/office/drawing/2014/main" id="{2CA997D7-CE3B-A9BC-7709-1C94B83D68F8}"/>
                  </a:ext>
                </a:extLst>
              </p:cNvPr>
              <p:cNvSpPr/>
              <p:nvPr/>
            </p:nvSpPr>
            <p:spPr>
              <a:xfrm>
                <a:off x="5087854" y="2230967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6926" y="629"/>
                    </a:moveTo>
                    <a:lnTo>
                      <a:pt x="6926" y="1905"/>
                    </a:lnTo>
                    <a:lnTo>
                      <a:pt x="3788" y="1905"/>
                    </a:lnTo>
                    <a:lnTo>
                      <a:pt x="3788" y="629"/>
                    </a:lnTo>
                    <a:close/>
                    <a:moveTo>
                      <a:pt x="10086" y="2533"/>
                    </a:moveTo>
                    <a:lnTo>
                      <a:pt x="10086" y="3788"/>
                    </a:lnTo>
                    <a:lnTo>
                      <a:pt x="9437" y="3788"/>
                    </a:lnTo>
                    <a:lnTo>
                      <a:pt x="9437" y="3160"/>
                    </a:lnTo>
                    <a:lnTo>
                      <a:pt x="7554" y="3160"/>
                    </a:lnTo>
                    <a:lnTo>
                      <a:pt x="7554" y="3788"/>
                    </a:lnTo>
                    <a:lnTo>
                      <a:pt x="3160" y="3788"/>
                    </a:lnTo>
                    <a:lnTo>
                      <a:pt x="3160" y="3160"/>
                    </a:lnTo>
                    <a:lnTo>
                      <a:pt x="1277" y="3160"/>
                    </a:lnTo>
                    <a:lnTo>
                      <a:pt x="1277" y="3788"/>
                    </a:lnTo>
                    <a:lnTo>
                      <a:pt x="628" y="3788"/>
                    </a:lnTo>
                    <a:lnTo>
                      <a:pt x="628" y="2533"/>
                    </a:lnTo>
                    <a:close/>
                    <a:moveTo>
                      <a:pt x="2532" y="3788"/>
                    </a:moveTo>
                    <a:lnTo>
                      <a:pt x="2532" y="4730"/>
                    </a:lnTo>
                    <a:cubicBezTo>
                      <a:pt x="2532" y="4897"/>
                      <a:pt x="2386" y="5044"/>
                      <a:pt x="2218" y="5044"/>
                    </a:cubicBezTo>
                    <a:cubicBezTo>
                      <a:pt x="2051" y="5044"/>
                      <a:pt x="1905" y="4897"/>
                      <a:pt x="1905" y="4730"/>
                    </a:cubicBezTo>
                    <a:lnTo>
                      <a:pt x="1905" y="3788"/>
                    </a:lnTo>
                    <a:close/>
                    <a:moveTo>
                      <a:pt x="8830" y="3788"/>
                    </a:moveTo>
                    <a:lnTo>
                      <a:pt x="8830" y="4730"/>
                    </a:lnTo>
                    <a:cubicBezTo>
                      <a:pt x="8830" y="4897"/>
                      <a:pt x="8684" y="5044"/>
                      <a:pt x="8516" y="5044"/>
                    </a:cubicBezTo>
                    <a:cubicBezTo>
                      <a:pt x="8328" y="5044"/>
                      <a:pt x="8203" y="4897"/>
                      <a:pt x="8203" y="4730"/>
                    </a:cubicBezTo>
                    <a:lnTo>
                      <a:pt x="8203" y="3788"/>
                    </a:lnTo>
                    <a:close/>
                    <a:moveTo>
                      <a:pt x="10086" y="4416"/>
                    </a:moveTo>
                    <a:lnTo>
                      <a:pt x="10086" y="10086"/>
                    </a:lnTo>
                    <a:lnTo>
                      <a:pt x="628" y="10086"/>
                    </a:lnTo>
                    <a:lnTo>
                      <a:pt x="628" y="4416"/>
                    </a:lnTo>
                    <a:lnTo>
                      <a:pt x="1277" y="4416"/>
                    </a:lnTo>
                    <a:lnTo>
                      <a:pt x="1277" y="4730"/>
                    </a:lnTo>
                    <a:cubicBezTo>
                      <a:pt x="1277" y="5253"/>
                      <a:pt x="1695" y="5671"/>
                      <a:pt x="2218" y="5671"/>
                    </a:cubicBezTo>
                    <a:cubicBezTo>
                      <a:pt x="2742" y="5671"/>
                      <a:pt x="3160" y="5253"/>
                      <a:pt x="3160" y="4730"/>
                    </a:cubicBezTo>
                    <a:lnTo>
                      <a:pt x="3160" y="4416"/>
                    </a:lnTo>
                    <a:lnTo>
                      <a:pt x="7554" y="4416"/>
                    </a:lnTo>
                    <a:lnTo>
                      <a:pt x="7554" y="4730"/>
                    </a:lnTo>
                    <a:cubicBezTo>
                      <a:pt x="7554" y="5253"/>
                      <a:pt x="7993" y="5671"/>
                      <a:pt x="8496" y="5671"/>
                    </a:cubicBezTo>
                    <a:cubicBezTo>
                      <a:pt x="9019" y="5671"/>
                      <a:pt x="9437" y="5253"/>
                      <a:pt x="9437" y="4730"/>
                    </a:cubicBezTo>
                    <a:lnTo>
                      <a:pt x="9437" y="4416"/>
                    </a:lnTo>
                    <a:close/>
                    <a:moveTo>
                      <a:pt x="3160" y="1"/>
                    </a:moveTo>
                    <a:lnTo>
                      <a:pt x="3160" y="1905"/>
                    </a:lnTo>
                    <a:lnTo>
                      <a:pt x="1" y="1905"/>
                    </a:lnTo>
                    <a:lnTo>
                      <a:pt x="1" y="10714"/>
                    </a:lnTo>
                    <a:lnTo>
                      <a:pt x="10734" y="10714"/>
                    </a:lnTo>
                    <a:lnTo>
                      <a:pt x="10734" y="1905"/>
                    </a:lnTo>
                    <a:lnTo>
                      <a:pt x="7554" y="1905"/>
                    </a:lnTo>
                    <a:lnTo>
                      <a:pt x="75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110;p54">
                <a:extLst>
                  <a:ext uri="{FF2B5EF4-FFF2-40B4-BE49-F238E27FC236}">
                    <a16:creationId xmlns:a16="http://schemas.microsoft.com/office/drawing/2014/main" id="{79FB4C1B-7AC8-DC0B-81B1-AB7783EBB351}"/>
                  </a:ext>
                </a:extLst>
              </p:cNvPr>
              <p:cNvSpPr/>
              <p:nvPr/>
            </p:nvSpPr>
            <p:spPr>
              <a:xfrm>
                <a:off x="5202581" y="2414058"/>
                <a:ext cx="160287" cy="15956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395" extrusionOk="0">
                    <a:moveTo>
                      <a:pt x="2511" y="628"/>
                    </a:moveTo>
                    <a:lnTo>
                      <a:pt x="2511" y="1884"/>
                    </a:lnTo>
                    <a:lnTo>
                      <a:pt x="3766" y="1884"/>
                    </a:lnTo>
                    <a:lnTo>
                      <a:pt x="3766" y="2511"/>
                    </a:lnTo>
                    <a:lnTo>
                      <a:pt x="2511" y="2511"/>
                    </a:lnTo>
                    <a:lnTo>
                      <a:pt x="2511" y="3767"/>
                    </a:lnTo>
                    <a:lnTo>
                      <a:pt x="1883" y="3767"/>
                    </a:lnTo>
                    <a:lnTo>
                      <a:pt x="1883" y="2511"/>
                    </a:lnTo>
                    <a:lnTo>
                      <a:pt x="628" y="2511"/>
                    </a:lnTo>
                    <a:lnTo>
                      <a:pt x="628" y="1884"/>
                    </a:lnTo>
                    <a:lnTo>
                      <a:pt x="1883" y="1884"/>
                    </a:lnTo>
                    <a:lnTo>
                      <a:pt x="1883" y="628"/>
                    </a:lnTo>
                    <a:close/>
                    <a:moveTo>
                      <a:pt x="1255" y="1"/>
                    </a:moveTo>
                    <a:lnTo>
                      <a:pt x="1255" y="1256"/>
                    </a:lnTo>
                    <a:lnTo>
                      <a:pt x="0" y="1256"/>
                    </a:lnTo>
                    <a:lnTo>
                      <a:pt x="0" y="3139"/>
                    </a:lnTo>
                    <a:lnTo>
                      <a:pt x="1255" y="3139"/>
                    </a:lnTo>
                    <a:lnTo>
                      <a:pt x="1255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415" y="3139"/>
                    </a:lnTo>
                    <a:lnTo>
                      <a:pt x="4415" y="1256"/>
                    </a:lnTo>
                    <a:lnTo>
                      <a:pt x="3139" y="1256"/>
                    </a:lnTo>
                    <a:lnTo>
                      <a:pt x="3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oogle Shape;1111;p54">
              <a:extLst>
                <a:ext uri="{FF2B5EF4-FFF2-40B4-BE49-F238E27FC236}">
                  <a16:creationId xmlns:a16="http://schemas.microsoft.com/office/drawing/2014/main" id="{96D52536-BBEE-1967-156E-828A245325D5}"/>
                </a:ext>
              </a:extLst>
            </p:cNvPr>
            <p:cNvGrpSpPr/>
            <p:nvPr/>
          </p:nvGrpSpPr>
          <p:grpSpPr>
            <a:xfrm>
              <a:off x="5044553" y="3354708"/>
              <a:ext cx="477602" cy="480930"/>
              <a:chOff x="5044542" y="3354708"/>
              <a:chExt cx="432530" cy="435546"/>
            </a:xfrm>
          </p:grpSpPr>
          <p:sp>
            <p:nvSpPr>
              <p:cNvPr id="7" name="Google Shape;1112;p54">
                <a:extLst>
                  <a:ext uri="{FF2B5EF4-FFF2-40B4-BE49-F238E27FC236}">
                    <a16:creationId xmlns:a16="http://schemas.microsoft.com/office/drawing/2014/main" id="{0E10F0E3-9040-9C0A-496A-3D7BE9D91462}"/>
                  </a:ext>
                </a:extLst>
              </p:cNvPr>
              <p:cNvSpPr/>
              <p:nvPr/>
            </p:nvSpPr>
            <p:spPr>
              <a:xfrm>
                <a:off x="5044542" y="3401282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942" y="1"/>
                    </a:moveTo>
                    <a:cubicBezTo>
                      <a:pt x="440" y="1"/>
                      <a:pt x="1" y="419"/>
                      <a:pt x="1" y="942"/>
                    </a:cubicBezTo>
                    <a:lnTo>
                      <a:pt x="1" y="2846"/>
                    </a:lnTo>
                    <a:cubicBezTo>
                      <a:pt x="1" y="3244"/>
                      <a:pt x="273" y="3600"/>
                      <a:pt x="628" y="3725"/>
                    </a:cubicBezTo>
                    <a:lnTo>
                      <a:pt x="628" y="5734"/>
                    </a:lnTo>
                    <a:cubicBezTo>
                      <a:pt x="273" y="5859"/>
                      <a:pt x="1" y="6194"/>
                      <a:pt x="1" y="6613"/>
                    </a:cubicBezTo>
                    <a:lnTo>
                      <a:pt x="1" y="9772"/>
                    </a:lnTo>
                    <a:cubicBezTo>
                      <a:pt x="1" y="10295"/>
                      <a:pt x="440" y="10714"/>
                      <a:pt x="942" y="10714"/>
                    </a:cubicBezTo>
                    <a:lnTo>
                      <a:pt x="2867" y="10714"/>
                    </a:lnTo>
                    <a:cubicBezTo>
                      <a:pt x="3265" y="10714"/>
                      <a:pt x="3620" y="10463"/>
                      <a:pt x="3746" y="10086"/>
                    </a:cubicBezTo>
                    <a:lnTo>
                      <a:pt x="5734" y="10086"/>
                    </a:lnTo>
                    <a:cubicBezTo>
                      <a:pt x="5880" y="10463"/>
                      <a:pt x="6215" y="10714"/>
                      <a:pt x="6633" y="10714"/>
                    </a:cubicBezTo>
                    <a:lnTo>
                      <a:pt x="9793" y="10714"/>
                    </a:lnTo>
                    <a:cubicBezTo>
                      <a:pt x="10316" y="10714"/>
                      <a:pt x="10734" y="10295"/>
                      <a:pt x="10734" y="9772"/>
                    </a:cubicBezTo>
                    <a:lnTo>
                      <a:pt x="10734" y="7868"/>
                    </a:lnTo>
                    <a:cubicBezTo>
                      <a:pt x="10734" y="7450"/>
                      <a:pt x="10462" y="7115"/>
                      <a:pt x="10107" y="6968"/>
                    </a:cubicBezTo>
                    <a:lnTo>
                      <a:pt x="10107" y="4981"/>
                    </a:lnTo>
                    <a:cubicBezTo>
                      <a:pt x="10462" y="4855"/>
                      <a:pt x="10734" y="4499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316" y="1"/>
                      <a:pt x="9793" y="1"/>
                    </a:cubicBezTo>
                    <a:lnTo>
                      <a:pt x="7889" y="1"/>
                    </a:lnTo>
                    <a:cubicBezTo>
                      <a:pt x="7470" y="1"/>
                      <a:pt x="7136" y="252"/>
                      <a:pt x="6989" y="629"/>
                    </a:cubicBezTo>
                    <a:lnTo>
                      <a:pt x="5001" y="629"/>
                    </a:lnTo>
                    <a:cubicBezTo>
                      <a:pt x="4876" y="252"/>
                      <a:pt x="4520" y="1"/>
                      <a:pt x="4123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1113;p54">
                <a:extLst>
                  <a:ext uri="{FF2B5EF4-FFF2-40B4-BE49-F238E27FC236}">
                    <a16:creationId xmlns:a16="http://schemas.microsoft.com/office/drawing/2014/main" id="{2C5D9C39-1E08-8106-9333-ADFD395F8C37}"/>
                  </a:ext>
                </a:extLst>
              </p:cNvPr>
              <p:cNvSpPr/>
              <p:nvPr/>
            </p:nvSpPr>
            <p:spPr>
              <a:xfrm>
                <a:off x="5318658" y="3378265"/>
                <a:ext cx="136008" cy="228701"/>
              </a:xfrm>
              <a:custGeom>
                <a:avLst/>
                <a:gdLst/>
                <a:ahLst/>
                <a:cxnLst/>
                <a:rect l="l" t="t" r="r" b="b"/>
                <a:pathLst>
                  <a:path w="3746" h="6299" extrusionOk="0">
                    <a:moveTo>
                      <a:pt x="1527" y="1"/>
                    </a:moveTo>
                    <a:cubicBezTo>
                      <a:pt x="1339" y="1"/>
                      <a:pt x="1214" y="126"/>
                      <a:pt x="1214" y="315"/>
                    </a:cubicBezTo>
                    <a:lnTo>
                      <a:pt x="1214" y="3160"/>
                    </a:lnTo>
                    <a:lnTo>
                      <a:pt x="0" y="3160"/>
                    </a:lnTo>
                    <a:cubicBezTo>
                      <a:pt x="126" y="3516"/>
                      <a:pt x="481" y="3788"/>
                      <a:pt x="900" y="3788"/>
                    </a:cubicBezTo>
                    <a:lnTo>
                      <a:pt x="1214" y="3788"/>
                    </a:lnTo>
                    <a:lnTo>
                      <a:pt x="1214" y="6299"/>
                    </a:lnTo>
                    <a:lnTo>
                      <a:pt x="3118" y="6299"/>
                    </a:lnTo>
                    <a:lnTo>
                      <a:pt x="3118" y="3788"/>
                    </a:lnTo>
                    <a:lnTo>
                      <a:pt x="3432" y="3788"/>
                    </a:lnTo>
                    <a:cubicBezTo>
                      <a:pt x="3599" y="3788"/>
                      <a:pt x="3745" y="3641"/>
                      <a:pt x="3745" y="3474"/>
                    </a:cubicBezTo>
                    <a:lnTo>
                      <a:pt x="3745" y="315"/>
                    </a:lnTo>
                    <a:cubicBezTo>
                      <a:pt x="3745" y="126"/>
                      <a:pt x="3599" y="1"/>
                      <a:pt x="3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1114;p54">
                <a:extLst>
                  <a:ext uri="{FF2B5EF4-FFF2-40B4-BE49-F238E27FC236}">
                    <a16:creationId xmlns:a16="http://schemas.microsoft.com/office/drawing/2014/main" id="{964F69A4-978F-7086-0567-7C26CBDB289A}"/>
                  </a:ext>
                </a:extLst>
              </p:cNvPr>
              <p:cNvSpPr/>
              <p:nvPr/>
            </p:nvSpPr>
            <p:spPr>
              <a:xfrm>
                <a:off x="5110470" y="3378265"/>
                <a:ext cx="228701" cy="135282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3726" extrusionOk="0">
                    <a:moveTo>
                      <a:pt x="315" y="1"/>
                    </a:moveTo>
                    <a:cubicBezTo>
                      <a:pt x="147" y="1"/>
                      <a:pt x="1" y="147"/>
                      <a:pt x="1" y="315"/>
                    </a:cubicBezTo>
                    <a:lnTo>
                      <a:pt x="1" y="2219"/>
                    </a:lnTo>
                    <a:cubicBezTo>
                      <a:pt x="1" y="2386"/>
                      <a:pt x="147" y="2532"/>
                      <a:pt x="315" y="2532"/>
                    </a:cubicBezTo>
                    <a:lnTo>
                      <a:pt x="3160" y="2532"/>
                    </a:lnTo>
                    <a:lnTo>
                      <a:pt x="3160" y="3725"/>
                    </a:lnTo>
                    <a:cubicBezTo>
                      <a:pt x="3537" y="3600"/>
                      <a:pt x="3788" y="3265"/>
                      <a:pt x="3788" y="2846"/>
                    </a:cubicBezTo>
                    <a:lnTo>
                      <a:pt x="3788" y="2532"/>
                    </a:lnTo>
                    <a:lnTo>
                      <a:pt x="6299" y="2532"/>
                    </a:lnTo>
                    <a:lnTo>
                      <a:pt x="6299" y="628"/>
                    </a:lnTo>
                    <a:lnTo>
                      <a:pt x="3788" y="628"/>
                    </a:lnTo>
                    <a:lnTo>
                      <a:pt x="3788" y="315"/>
                    </a:lnTo>
                    <a:cubicBezTo>
                      <a:pt x="3788" y="147"/>
                      <a:pt x="3663" y="1"/>
                      <a:pt x="3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115;p54">
                <a:extLst>
                  <a:ext uri="{FF2B5EF4-FFF2-40B4-BE49-F238E27FC236}">
                    <a16:creationId xmlns:a16="http://schemas.microsoft.com/office/drawing/2014/main" id="{AA492133-5B43-DC1C-522F-C00DC150AC35}"/>
                  </a:ext>
                </a:extLst>
              </p:cNvPr>
              <p:cNvSpPr/>
              <p:nvPr/>
            </p:nvSpPr>
            <p:spPr>
              <a:xfrm>
                <a:off x="5220866" y="3487156"/>
                <a:ext cx="123975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3139" extrusionOk="0">
                    <a:moveTo>
                      <a:pt x="1235" y="0"/>
                    </a:moveTo>
                    <a:cubicBezTo>
                      <a:pt x="1109" y="607"/>
                      <a:pt x="628" y="1088"/>
                      <a:pt x="0" y="1214"/>
                    </a:cubicBezTo>
                    <a:lnTo>
                      <a:pt x="0" y="1904"/>
                    </a:lnTo>
                    <a:cubicBezTo>
                      <a:pt x="628" y="2030"/>
                      <a:pt x="1109" y="2532"/>
                      <a:pt x="1235" y="3139"/>
                    </a:cubicBezTo>
                    <a:lnTo>
                      <a:pt x="1925" y="3139"/>
                    </a:lnTo>
                    <a:cubicBezTo>
                      <a:pt x="2051" y="2532"/>
                      <a:pt x="2532" y="2030"/>
                      <a:pt x="3139" y="1904"/>
                    </a:cubicBezTo>
                    <a:lnTo>
                      <a:pt x="3139" y="1214"/>
                    </a:lnTo>
                    <a:cubicBezTo>
                      <a:pt x="2532" y="1088"/>
                      <a:pt x="2051" y="607"/>
                      <a:pt x="1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16;p54">
                <a:extLst>
                  <a:ext uri="{FF2B5EF4-FFF2-40B4-BE49-F238E27FC236}">
                    <a16:creationId xmlns:a16="http://schemas.microsoft.com/office/drawing/2014/main" id="{51B52BBA-1C09-A2C4-4D7E-EC599090847F}"/>
                  </a:ext>
                </a:extLst>
              </p:cNvPr>
              <p:cNvSpPr/>
              <p:nvPr/>
            </p:nvSpPr>
            <p:spPr>
              <a:xfrm>
                <a:off x="5087338" y="3354708"/>
                <a:ext cx="389734" cy="389734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35" extrusionOk="0">
                    <a:moveTo>
                      <a:pt x="4101" y="629"/>
                    </a:moveTo>
                    <a:cubicBezTo>
                      <a:pt x="4290" y="629"/>
                      <a:pt x="4415" y="775"/>
                      <a:pt x="4415" y="942"/>
                    </a:cubicBezTo>
                    <a:lnTo>
                      <a:pt x="4415" y="1256"/>
                    </a:lnTo>
                    <a:lnTo>
                      <a:pt x="6926" y="1256"/>
                    </a:lnTo>
                    <a:lnTo>
                      <a:pt x="6926" y="3160"/>
                    </a:lnTo>
                    <a:lnTo>
                      <a:pt x="4415" y="3160"/>
                    </a:lnTo>
                    <a:lnTo>
                      <a:pt x="4415" y="3474"/>
                    </a:lnTo>
                    <a:cubicBezTo>
                      <a:pt x="4415" y="3893"/>
                      <a:pt x="4164" y="4248"/>
                      <a:pt x="3787" y="4374"/>
                    </a:cubicBezTo>
                    <a:lnTo>
                      <a:pt x="3787" y="3160"/>
                    </a:lnTo>
                    <a:lnTo>
                      <a:pt x="942" y="3160"/>
                    </a:lnTo>
                    <a:cubicBezTo>
                      <a:pt x="774" y="3160"/>
                      <a:pt x="628" y="3035"/>
                      <a:pt x="628" y="2847"/>
                    </a:cubicBezTo>
                    <a:lnTo>
                      <a:pt x="628" y="942"/>
                    </a:lnTo>
                    <a:cubicBezTo>
                      <a:pt x="628" y="775"/>
                      <a:pt x="774" y="629"/>
                      <a:pt x="942" y="629"/>
                    </a:cubicBezTo>
                    <a:close/>
                    <a:moveTo>
                      <a:pt x="5712" y="3788"/>
                    </a:moveTo>
                    <a:cubicBezTo>
                      <a:pt x="5838" y="4416"/>
                      <a:pt x="6319" y="4897"/>
                      <a:pt x="6926" y="5023"/>
                    </a:cubicBezTo>
                    <a:lnTo>
                      <a:pt x="6926" y="5713"/>
                    </a:lnTo>
                    <a:cubicBezTo>
                      <a:pt x="6319" y="5839"/>
                      <a:pt x="5838" y="6320"/>
                      <a:pt x="5712" y="6948"/>
                    </a:cubicBezTo>
                    <a:lnTo>
                      <a:pt x="5022" y="6948"/>
                    </a:lnTo>
                    <a:cubicBezTo>
                      <a:pt x="4896" y="6320"/>
                      <a:pt x="4415" y="5839"/>
                      <a:pt x="3787" y="5713"/>
                    </a:cubicBezTo>
                    <a:lnTo>
                      <a:pt x="3787" y="5023"/>
                    </a:lnTo>
                    <a:cubicBezTo>
                      <a:pt x="4415" y="4897"/>
                      <a:pt x="4896" y="4416"/>
                      <a:pt x="5022" y="3788"/>
                    </a:cubicBezTo>
                    <a:close/>
                    <a:moveTo>
                      <a:pt x="9793" y="629"/>
                    </a:moveTo>
                    <a:cubicBezTo>
                      <a:pt x="9960" y="629"/>
                      <a:pt x="10106" y="775"/>
                      <a:pt x="10106" y="942"/>
                    </a:cubicBezTo>
                    <a:lnTo>
                      <a:pt x="10106" y="4102"/>
                    </a:lnTo>
                    <a:cubicBezTo>
                      <a:pt x="10106" y="4290"/>
                      <a:pt x="9960" y="4416"/>
                      <a:pt x="9793" y="4416"/>
                    </a:cubicBezTo>
                    <a:lnTo>
                      <a:pt x="9479" y="4416"/>
                    </a:lnTo>
                    <a:lnTo>
                      <a:pt x="9479" y="6948"/>
                    </a:lnTo>
                    <a:lnTo>
                      <a:pt x="7575" y="6948"/>
                    </a:lnTo>
                    <a:lnTo>
                      <a:pt x="7575" y="4416"/>
                    </a:lnTo>
                    <a:lnTo>
                      <a:pt x="7261" y="4416"/>
                    </a:lnTo>
                    <a:cubicBezTo>
                      <a:pt x="6842" y="4416"/>
                      <a:pt x="6487" y="4165"/>
                      <a:pt x="6361" y="3788"/>
                    </a:cubicBezTo>
                    <a:lnTo>
                      <a:pt x="7575" y="3788"/>
                    </a:lnTo>
                    <a:lnTo>
                      <a:pt x="7575" y="942"/>
                    </a:lnTo>
                    <a:cubicBezTo>
                      <a:pt x="7575" y="775"/>
                      <a:pt x="7700" y="629"/>
                      <a:pt x="7868" y="629"/>
                    </a:cubicBezTo>
                    <a:close/>
                    <a:moveTo>
                      <a:pt x="3160" y="3809"/>
                    </a:moveTo>
                    <a:lnTo>
                      <a:pt x="3160" y="6320"/>
                    </a:lnTo>
                    <a:lnTo>
                      <a:pt x="3474" y="6320"/>
                    </a:lnTo>
                    <a:cubicBezTo>
                      <a:pt x="3892" y="6320"/>
                      <a:pt x="4227" y="6571"/>
                      <a:pt x="4373" y="6948"/>
                    </a:cubicBezTo>
                    <a:lnTo>
                      <a:pt x="3160" y="6948"/>
                    </a:lnTo>
                    <a:lnTo>
                      <a:pt x="3160" y="9793"/>
                    </a:lnTo>
                    <a:cubicBezTo>
                      <a:pt x="3160" y="9961"/>
                      <a:pt x="3034" y="10107"/>
                      <a:pt x="2846" y="10107"/>
                    </a:cubicBezTo>
                    <a:lnTo>
                      <a:pt x="942" y="10107"/>
                    </a:lnTo>
                    <a:cubicBezTo>
                      <a:pt x="774" y="10107"/>
                      <a:pt x="628" y="9961"/>
                      <a:pt x="628" y="9793"/>
                    </a:cubicBezTo>
                    <a:lnTo>
                      <a:pt x="628" y="6634"/>
                    </a:lnTo>
                    <a:cubicBezTo>
                      <a:pt x="628" y="6445"/>
                      <a:pt x="774" y="6320"/>
                      <a:pt x="942" y="6320"/>
                    </a:cubicBezTo>
                    <a:lnTo>
                      <a:pt x="1256" y="6320"/>
                    </a:lnTo>
                    <a:lnTo>
                      <a:pt x="1256" y="3809"/>
                    </a:lnTo>
                    <a:close/>
                    <a:moveTo>
                      <a:pt x="6947" y="6362"/>
                    </a:moveTo>
                    <a:lnTo>
                      <a:pt x="6947" y="7575"/>
                    </a:lnTo>
                    <a:lnTo>
                      <a:pt x="9793" y="7575"/>
                    </a:lnTo>
                    <a:cubicBezTo>
                      <a:pt x="9960" y="7575"/>
                      <a:pt x="10106" y="7701"/>
                      <a:pt x="10106" y="7889"/>
                    </a:cubicBezTo>
                    <a:lnTo>
                      <a:pt x="10106" y="9793"/>
                    </a:lnTo>
                    <a:cubicBezTo>
                      <a:pt x="10106" y="9961"/>
                      <a:pt x="9960" y="10107"/>
                      <a:pt x="9793" y="10107"/>
                    </a:cubicBezTo>
                    <a:lnTo>
                      <a:pt x="6633" y="10107"/>
                    </a:lnTo>
                    <a:cubicBezTo>
                      <a:pt x="6445" y="10107"/>
                      <a:pt x="6319" y="9961"/>
                      <a:pt x="6319" y="9793"/>
                    </a:cubicBezTo>
                    <a:lnTo>
                      <a:pt x="6319" y="9479"/>
                    </a:lnTo>
                    <a:lnTo>
                      <a:pt x="3787" y="9479"/>
                    </a:lnTo>
                    <a:lnTo>
                      <a:pt x="3787" y="7575"/>
                    </a:lnTo>
                    <a:lnTo>
                      <a:pt x="6319" y="7575"/>
                    </a:lnTo>
                    <a:lnTo>
                      <a:pt x="6319" y="7261"/>
                    </a:lnTo>
                    <a:cubicBezTo>
                      <a:pt x="6319" y="6843"/>
                      <a:pt x="6570" y="6487"/>
                      <a:pt x="6947" y="6362"/>
                    </a:cubicBezTo>
                    <a:close/>
                    <a:moveTo>
                      <a:pt x="942" y="1"/>
                    </a:moveTo>
                    <a:cubicBezTo>
                      <a:pt x="419" y="1"/>
                      <a:pt x="0" y="440"/>
                      <a:pt x="0" y="942"/>
                    </a:cubicBezTo>
                    <a:lnTo>
                      <a:pt x="0" y="2847"/>
                    </a:lnTo>
                    <a:cubicBezTo>
                      <a:pt x="0" y="3265"/>
                      <a:pt x="272" y="3621"/>
                      <a:pt x="628" y="3746"/>
                    </a:cubicBezTo>
                    <a:lnTo>
                      <a:pt x="628" y="5734"/>
                    </a:lnTo>
                    <a:cubicBezTo>
                      <a:pt x="272" y="5860"/>
                      <a:pt x="0" y="6215"/>
                      <a:pt x="0" y="6634"/>
                    </a:cubicBezTo>
                    <a:lnTo>
                      <a:pt x="0" y="9793"/>
                    </a:lnTo>
                    <a:cubicBezTo>
                      <a:pt x="0" y="10316"/>
                      <a:pt x="419" y="10735"/>
                      <a:pt x="942" y="10735"/>
                    </a:cubicBezTo>
                    <a:lnTo>
                      <a:pt x="2846" y="10735"/>
                    </a:lnTo>
                    <a:cubicBezTo>
                      <a:pt x="3264" y="10735"/>
                      <a:pt x="3620" y="10463"/>
                      <a:pt x="3746" y="10107"/>
                    </a:cubicBezTo>
                    <a:lnTo>
                      <a:pt x="5733" y="10107"/>
                    </a:lnTo>
                    <a:cubicBezTo>
                      <a:pt x="5859" y="10463"/>
                      <a:pt x="6215" y="10735"/>
                      <a:pt x="6633" y="10735"/>
                    </a:cubicBezTo>
                    <a:lnTo>
                      <a:pt x="9793" y="10735"/>
                    </a:lnTo>
                    <a:cubicBezTo>
                      <a:pt x="10316" y="10735"/>
                      <a:pt x="10734" y="10316"/>
                      <a:pt x="10734" y="9793"/>
                    </a:cubicBezTo>
                    <a:lnTo>
                      <a:pt x="10734" y="7889"/>
                    </a:lnTo>
                    <a:cubicBezTo>
                      <a:pt x="10734" y="7471"/>
                      <a:pt x="10462" y="7115"/>
                      <a:pt x="10106" y="6989"/>
                    </a:cubicBezTo>
                    <a:lnTo>
                      <a:pt x="10106" y="5002"/>
                    </a:lnTo>
                    <a:cubicBezTo>
                      <a:pt x="10462" y="4876"/>
                      <a:pt x="10734" y="4520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295" y="1"/>
                      <a:pt x="9793" y="1"/>
                    </a:cubicBezTo>
                    <a:lnTo>
                      <a:pt x="7888" y="1"/>
                    </a:lnTo>
                    <a:cubicBezTo>
                      <a:pt x="7470" y="1"/>
                      <a:pt x="7114" y="273"/>
                      <a:pt x="6989" y="629"/>
                    </a:cubicBezTo>
                    <a:lnTo>
                      <a:pt x="5001" y="629"/>
                    </a:lnTo>
                    <a:cubicBezTo>
                      <a:pt x="4875" y="273"/>
                      <a:pt x="4520" y="1"/>
                      <a:pt x="4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" name="TextBox 1">
            <a:extLst>
              <a:ext uri="{FF2B5EF4-FFF2-40B4-BE49-F238E27FC236}">
                <a16:creationId xmlns:a16="http://schemas.microsoft.com/office/drawing/2014/main" id="{522D5F18-39CA-02AF-FEB2-BD18DA1CE0E1}"/>
              </a:ext>
            </a:extLst>
          </p:cNvPr>
          <p:cNvSpPr txBox="1"/>
          <p:nvPr/>
        </p:nvSpPr>
        <p:spPr>
          <a:xfrm>
            <a:off x="3089091" y="4799461"/>
            <a:ext cx="463225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IT19112992 | B N Dullewa                               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9" name="Picture 19" descr="Text&#10;&#10;Description automatically generated">
            <a:extLst>
              <a:ext uri="{FF2B5EF4-FFF2-40B4-BE49-F238E27FC236}">
                <a16:creationId xmlns:a16="http://schemas.microsoft.com/office/drawing/2014/main" id="{9BE9D843-44C4-90B5-66CE-A22DC483A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567" y="1198001"/>
            <a:ext cx="4634088" cy="3580054"/>
          </a:xfrm>
          <a:prstGeom prst="rect">
            <a:avLst/>
          </a:prstGeom>
        </p:spPr>
      </p:pic>
      <p:pic>
        <p:nvPicPr>
          <p:cNvPr id="2" name="Picture 18" descr="Map&#10;&#10;Description automatically generated">
            <a:extLst>
              <a:ext uri="{FF2B5EF4-FFF2-40B4-BE49-F238E27FC236}">
                <a16:creationId xmlns:a16="http://schemas.microsoft.com/office/drawing/2014/main" id="{947B6ECD-C686-2F7D-47E8-0413BF3A7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004" y="1196389"/>
            <a:ext cx="1375840" cy="29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96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/>
          </a:p>
        </p:txBody>
      </p:sp>
      <p:sp>
        <p:nvSpPr>
          <p:cNvPr id="34" name="TextBox 1">
            <a:extLst>
              <a:ext uri="{FF2B5EF4-FFF2-40B4-BE49-F238E27FC236}">
                <a16:creationId xmlns:a16="http://schemas.microsoft.com/office/drawing/2014/main" id="{1A6945D7-11FD-2467-D45D-ADA2EA990E7F}"/>
              </a:ext>
            </a:extLst>
          </p:cNvPr>
          <p:cNvSpPr txBox="1"/>
          <p:nvPr/>
        </p:nvSpPr>
        <p:spPr>
          <a:xfrm>
            <a:off x="3361939" y="4834204"/>
            <a:ext cx="463225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IT19112992 | B N </a:t>
            </a:r>
            <a:r>
              <a:rPr kumimoji="0" lang="en-US" sz="14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Dullewa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                           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10" descr="Text&#10;&#10;Description automatically generated">
            <a:extLst>
              <a:ext uri="{FF2B5EF4-FFF2-40B4-BE49-F238E27FC236}">
                <a16:creationId xmlns:a16="http://schemas.microsoft.com/office/drawing/2014/main" id="{A0896943-5E28-3528-6870-1BF08DB62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02" y="1188827"/>
            <a:ext cx="5960533" cy="3016774"/>
          </a:xfrm>
          <a:prstGeom prst="rect">
            <a:avLst/>
          </a:prstGeom>
        </p:spPr>
      </p:pic>
      <p:grpSp>
        <p:nvGrpSpPr>
          <p:cNvPr id="11" name="Google Shape;973;p50">
            <a:extLst>
              <a:ext uri="{FF2B5EF4-FFF2-40B4-BE49-F238E27FC236}">
                <a16:creationId xmlns:a16="http://schemas.microsoft.com/office/drawing/2014/main" id="{C6A798C6-662A-D7F9-34F6-1EFDA132F9B9}"/>
              </a:ext>
            </a:extLst>
          </p:cNvPr>
          <p:cNvGrpSpPr/>
          <p:nvPr/>
        </p:nvGrpSpPr>
        <p:grpSpPr>
          <a:xfrm>
            <a:off x="2615920" y="4367922"/>
            <a:ext cx="3113855" cy="443498"/>
            <a:chOff x="1474250" y="2137350"/>
            <a:chExt cx="6203945" cy="868800"/>
          </a:xfrm>
        </p:grpSpPr>
        <p:sp>
          <p:nvSpPr>
            <p:cNvPr id="36" name="Google Shape;974;p50">
              <a:extLst>
                <a:ext uri="{FF2B5EF4-FFF2-40B4-BE49-F238E27FC236}">
                  <a16:creationId xmlns:a16="http://schemas.microsoft.com/office/drawing/2014/main" id="{A09DBF9A-E478-EAFD-23C6-5A2F93DCF133}"/>
                </a:ext>
              </a:extLst>
            </p:cNvPr>
            <p:cNvSpPr/>
            <p:nvPr/>
          </p:nvSpPr>
          <p:spPr>
            <a:xfrm>
              <a:off x="1474250" y="2137350"/>
              <a:ext cx="868800" cy="8688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975;p50">
              <a:extLst>
                <a:ext uri="{FF2B5EF4-FFF2-40B4-BE49-F238E27FC236}">
                  <a16:creationId xmlns:a16="http://schemas.microsoft.com/office/drawing/2014/main" id="{89EBF7AB-A4CA-2D4D-D47C-672C45A3A327}"/>
                </a:ext>
              </a:extLst>
            </p:cNvPr>
            <p:cNvSpPr/>
            <p:nvPr/>
          </p:nvSpPr>
          <p:spPr>
            <a:xfrm>
              <a:off x="4141820" y="2137350"/>
              <a:ext cx="868800" cy="8688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976;p50">
              <a:extLst>
                <a:ext uri="{FF2B5EF4-FFF2-40B4-BE49-F238E27FC236}">
                  <a16:creationId xmlns:a16="http://schemas.microsoft.com/office/drawing/2014/main" id="{4E411BBE-D9EA-C44A-0566-195B87B70C5A}"/>
                </a:ext>
              </a:extLst>
            </p:cNvPr>
            <p:cNvSpPr/>
            <p:nvPr/>
          </p:nvSpPr>
          <p:spPr>
            <a:xfrm>
              <a:off x="6809395" y="2137350"/>
              <a:ext cx="868800" cy="8688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9" name="Google Shape;977;p50">
              <a:extLst>
                <a:ext uri="{FF2B5EF4-FFF2-40B4-BE49-F238E27FC236}">
                  <a16:creationId xmlns:a16="http://schemas.microsoft.com/office/drawing/2014/main" id="{0DE6187E-8F42-0FD1-DD9D-3CDD7FF35AFC}"/>
                </a:ext>
              </a:extLst>
            </p:cNvPr>
            <p:cNvCxnSpPr>
              <a:cxnSpLocks/>
              <a:stCxn id="974" idx="6"/>
              <a:endCxn id="975" idx="2"/>
            </p:cNvCxnSpPr>
            <p:nvPr/>
          </p:nvCxnSpPr>
          <p:spPr>
            <a:xfrm>
              <a:off x="2343050" y="2571750"/>
              <a:ext cx="1798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978;p50">
              <a:extLst>
                <a:ext uri="{FF2B5EF4-FFF2-40B4-BE49-F238E27FC236}">
                  <a16:creationId xmlns:a16="http://schemas.microsoft.com/office/drawing/2014/main" id="{1D805AE8-6E07-8B36-1722-8BD76A6453CA}"/>
                </a:ext>
              </a:extLst>
            </p:cNvPr>
            <p:cNvCxnSpPr/>
            <p:nvPr/>
          </p:nvCxnSpPr>
          <p:spPr>
            <a:xfrm>
              <a:off x="5002925" y="2571750"/>
              <a:ext cx="1798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Google Shape;979;p50">
            <a:extLst>
              <a:ext uri="{FF2B5EF4-FFF2-40B4-BE49-F238E27FC236}">
                <a16:creationId xmlns:a16="http://schemas.microsoft.com/office/drawing/2014/main" id="{A8411B3C-1DF4-4764-0231-F112C2D0F2EC}"/>
              </a:ext>
            </a:extLst>
          </p:cNvPr>
          <p:cNvGrpSpPr/>
          <p:nvPr/>
        </p:nvGrpSpPr>
        <p:grpSpPr>
          <a:xfrm>
            <a:off x="4044945" y="4462154"/>
            <a:ext cx="247328" cy="254269"/>
            <a:chOff x="6858487" y="4006268"/>
            <a:chExt cx="421615" cy="421867"/>
          </a:xfrm>
        </p:grpSpPr>
        <p:sp>
          <p:nvSpPr>
            <p:cNvPr id="42" name="Google Shape;980;p50">
              <a:extLst>
                <a:ext uri="{FF2B5EF4-FFF2-40B4-BE49-F238E27FC236}">
                  <a16:creationId xmlns:a16="http://schemas.microsoft.com/office/drawing/2014/main" id="{8FBB3007-BE6D-1AA6-F091-761B8575823A}"/>
                </a:ext>
              </a:extLst>
            </p:cNvPr>
            <p:cNvSpPr/>
            <p:nvPr/>
          </p:nvSpPr>
          <p:spPr>
            <a:xfrm>
              <a:off x="7051617" y="4109050"/>
              <a:ext cx="146747" cy="319085"/>
            </a:xfrm>
            <a:custGeom>
              <a:avLst/>
              <a:gdLst/>
              <a:ahLst/>
              <a:cxnLst/>
              <a:rect l="l" t="t" r="r" b="b"/>
              <a:pathLst>
                <a:path w="5023" h="8789" extrusionOk="0">
                  <a:moveTo>
                    <a:pt x="4081" y="0"/>
                  </a:moveTo>
                  <a:cubicBezTo>
                    <a:pt x="3558" y="0"/>
                    <a:pt x="3139" y="419"/>
                    <a:pt x="3139" y="942"/>
                  </a:cubicBezTo>
                  <a:lnTo>
                    <a:pt x="3139" y="2574"/>
                  </a:lnTo>
                  <a:cubicBezTo>
                    <a:pt x="3030" y="2533"/>
                    <a:pt x="2916" y="2512"/>
                    <a:pt x="2802" y="2512"/>
                  </a:cubicBezTo>
                  <a:cubicBezTo>
                    <a:pt x="2569" y="2512"/>
                    <a:pt x="2339" y="2600"/>
                    <a:pt x="2156" y="2783"/>
                  </a:cubicBezTo>
                  <a:lnTo>
                    <a:pt x="461" y="4499"/>
                  </a:lnTo>
                  <a:cubicBezTo>
                    <a:pt x="168" y="4792"/>
                    <a:pt x="1" y="5189"/>
                    <a:pt x="1" y="5608"/>
                  </a:cubicBezTo>
                  <a:lnTo>
                    <a:pt x="1" y="8788"/>
                  </a:lnTo>
                  <a:lnTo>
                    <a:pt x="3139" y="8788"/>
                  </a:lnTo>
                  <a:lnTo>
                    <a:pt x="3139" y="7031"/>
                  </a:lnTo>
                  <a:lnTo>
                    <a:pt x="4583" y="5001"/>
                  </a:lnTo>
                  <a:cubicBezTo>
                    <a:pt x="4876" y="4687"/>
                    <a:pt x="5023" y="4311"/>
                    <a:pt x="5023" y="3892"/>
                  </a:cubicBezTo>
                  <a:lnTo>
                    <a:pt x="5023" y="942"/>
                  </a:lnTo>
                  <a:cubicBezTo>
                    <a:pt x="5023" y="419"/>
                    <a:pt x="4604" y="0"/>
                    <a:pt x="4081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981;p50">
              <a:extLst>
                <a:ext uri="{FF2B5EF4-FFF2-40B4-BE49-F238E27FC236}">
                  <a16:creationId xmlns:a16="http://schemas.microsoft.com/office/drawing/2014/main" id="{8EF1263F-B51B-B06F-207F-9F6093E92A5D}"/>
                </a:ext>
              </a:extLst>
            </p:cNvPr>
            <p:cNvSpPr/>
            <p:nvPr/>
          </p:nvSpPr>
          <p:spPr>
            <a:xfrm>
              <a:off x="6858487" y="4109050"/>
              <a:ext cx="146747" cy="319085"/>
            </a:xfrm>
            <a:custGeom>
              <a:avLst/>
              <a:gdLst/>
              <a:ahLst/>
              <a:cxnLst/>
              <a:rect l="l" t="t" r="r" b="b"/>
              <a:pathLst>
                <a:path w="5023" h="8789" extrusionOk="0">
                  <a:moveTo>
                    <a:pt x="942" y="0"/>
                  </a:moveTo>
                  <a:cubicBezTo>
                    <a:pt x="419" y="0"/>
                    <a:pt x="1" y="419"/>
                    <a:pt x="1" y="942"/>
                  </a:cubicBezTo>
                  <a:lnTo>
                    <a:pt x="1" y="3913"/>
                  </a:lnTo>
                  <a:cubicBezTo>
                    <a:pt x="1" y="4311"/>
                    <a:pt x="147" y="4708"/>
                    <a:pt x="419" y="5001"/>
                  </a:cubicBezTo>
                  <a:lnTo>
                    <a:pt x="1863" y="7031"/>
                  </a:lnTo>
                  <a:lnTo>
                    <a:pt x="1863" y="8788"/>
                  </a:lnTo>
                  <a:lnTo>
                    <a:pt x="5022" y="8788"/>
                  </a:lnTo>
                  <a:lnTo>
                    <a:pt x="5022" y="5608"/>
                  </a:lnTo>
                  <a:cubicBezTo>
                    <a:pt x="5022" y="5189"/>
                    <a:pt x="4855" y="4792"/>
                    <a:pt x="4562" y="4499"/>
                  </a:cubicBezTo>
                  <a:lnTo>
                    <a:pt x="2846" y="2783"/>
                  </a:lnTo>
                  <a:cubicBezTo>
                    <a:pt x="2673" y="2610"/>
                    <a:pt x="2430" y="2516"/>
                    <a:pt x="2186" y="2516"/>
                  </a:cubicBezTo>
                  <a:cubicBezTo>
                    <a:pt x="2076" y="2516"/>
                    <a:pt x="1967" y="2535"/>
                    <a:pt x="1863" y="2574"/>
                  </a:cubicBezTo>
                  <a:lnTo>
                    <a:pt x="1863" y="942"/>
                  </a:lnTo>
                  <a:cubicBezTo>
                    <a:pt x="1863" y="419"/>
                    <a:pt x="1444" y="0"/>
                    <a:pt x="942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982;p50">
              <a:extLst>
                <a:ext uri="{FF2B5EF4-FFF2-40B4-BE49-F238E27FC236}">
                  <a16:creationId xmlns:a16="http://schemas.microsoft.com/office/drawing/2014/main" id="{185B9B2C-6C59-EF29-02D1-31C83EB8BFB2}"/>
                </a:ext>
              </a:extLst>
            </p:cNvPr>
            <p:cNvSpPr/>
            <p:nvPr/>
          </p:nvSpPr>
          <p:spPr>
            <a:xfrm>
              <a:off x="7045137" y="4024406"/>
              <a:ext cx="88656" cy="132902"/>
            </a:xfrm>
            <a:custGeom>
              <a:avLst/>
              <a:gdLst/>
              <a:ahLst/>
              <a:cxnLst/>
              <a:rect l="l" t="t" r="r" b="b"/>
              <a:pathLst>
                <a:path w="1884" h="2825" extrusionOk="0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983;p50">
              <a:extLst>
                <a:ext uri="{FF2B5EF4-FFF2-40B4-BE49-F238E27FC236}">
                  <a16:creationId xmlns:a16="http://schemas.microsoft.com/office/drawing/2014/main" id="{D43FE0BF-A272-B7AD-C7F0-F48099165620}"/>
                </a:ext>
              </a:extLst>
            </p:cNvPr>
            <p:cNvSpPr/>
            <p:nvPr/>
          </p:nvSpPr>
          <p:spPr>
            <a:xfrm>
              <a:off x="7096980" y="4063232"/>
              <a:ext cx="183122" cy="319085"/>
            </a:xfrm>
            <a:custGeom>
              <a:avLst/>
              <a:gdLst/>
              <a:ahLst/>
              <a:cxnLst/>
              <a:rect l="l" t="t" r="r" b="b"/>
              <a:pathLst>
                <a:path w="5044" h="8789" extrusionOk="0">
                  <a:moveTo>
                    <a:pt x="4102" y="628"/>
                  </a:moveTo>
                  <a:cubicBezTo>
                    <a:pt x="4269" y="628"/>
                    <a:pt x="4416" y="775"/>
                    <a:pt x="4416" y="942"/>
                  </a:cubicBezTo>
                  <a:lnTo>
                    <a:pt x="4416" y="3892"/>
                  </a:lnTo>
                  <a:cubicBezTo>
                    <a:pt x="4416" y="4143"/>
                    <a:pt x="4311" y="4394"/>
                    <a:pt x="4123" y="4562"/>
                  </a:cubicBezTo>
                  <a:lnTo>
                    <a:pt x="4123" y="4583"/>
                  </a:lnTo>
                  <a:lnTo>
                    <a:pt x="2532" y="6821"/>
                  </a:lnTo>
                  <a:lnTo>
                    <a:pt x="2532" y="8161"/>
                  </a:lnTo>
                  <a:lnTo>
                    <a:pt x="628" y="8161"/>
                  </a:lnTo>
                  <a:lnTo>
                    <a:pt x="628" y="5587"/>
                  </a:lnTo>
                  <a:cubicBezTo>
                    <a:pt x="628" y="5336"/>
                    <a:pt x="733" y="5106"/>
                    <a:pt x="921" y="4938"/>
                  </a:cubicBezTo>
                  <a:lnTo>
                    <a:pt x="2616" y="3223"/>
                  </a:lnTo>
                  <a:cubicBezTo>
                    <a:pt x="2679" y="3160"/>
                    <a:pt x="2757" y="3128"/>
                    <a:pt x="2836" y="3128"/>
                  </a:cubicBezTo>
                  <a:cubicBezTo>
                    <a:pt x="2914" y="3128"/>
                    <a:pt x="2993" y="3160"/>
                    <a:pt x="3056" y="3223"/>
                  </a:cubicBezTo>
                  <a:cubicBezTo>
                    <a:pt x="3181" y="3348"/>
                    <a:pt x="3181" y="3557"/>
                    <a:pt x="3056" y="3683"/>
                  </a:cubicBezTo>
                  <a:lnTo>
                    <a:pt x="1779" y="4959"/>
                  </a:lnTo>
                  <a:lnTo>
                    <a:pt x="2219" y="5399"/>
                  </a:lnTo>
                  <a:lnTo>
                    <a:pt x="3495" y="4122"/>
                  </a:lnTo>
                  <a:cubicBezTo>
                    <a:pt x="3683" y="3934"/>
                    <a:pt x="3788" y="3704"/>
                    <a:pt x="3788" y="3453"/>
                  </a:cubicBezTo>
                  <a:lnTo>
                    <a:pt x="3788" y="942"/>
                  </a:lnTo>
                  <a:cubicBezTo>
                    <a:pt x="3788" y="775"/>
                    <a:pt x="3913" y="628"/>
                    <a:pt x="4102" y="628"/>
                  </a:cubicBezTo>
                  <a:close/>
                  <a:moveTo>
                    <a:pt x="4102" y="0"/>
                  </a:moveTo>
                  <a:cubicBezTo>
                    <a:pt x="3579" y="0"/>
                    <a:pt x="3160" y="419"/>
                    <a:pt x="3160" y="942"/>
                  </a:cubicBezTo>
                  <a:lnTo>
                    <a:pt x="3160" y="2553"/>
                  </a:lnTo>
                  <a:cubicBezTo>
                    <a:pt x="3059" y="2522"/>
                    <a:pt x="2955" y="2505"/>
                    <a:pt x="2850" y="2505"/>
                  </a:cubicBezTo>
                  <a:cubicBezTo>
                    <a:pt x="2608" y="2505"/>
                    <a:pt x="2367" y="2593"/>
                    <a:pt x="2177" y="2783"/>
                  </a:cubicBezTo>
                  <a:lnTo>
                    <a:pt x="482" y="4478"/>
                  </a:lnTo>
                  <a:cubicBezTo>
                    <a:pt x="168" y="4771"/>
                    <a:pt x="1" y="5168"/>
                    <a:pt x="1" y="5587"/>
                  </a:cubicBezTo>
                  <a:lnTo>
                    <a:pt x="1" y="8788"/>
                  </a:lnTo>
                  <a:lnTo>
                    <a:pt x="3160" y="8788"/>
                  </a:lnTo>
                  <a:lnTo>
                    <a:pt x="3160" y="7031"/>
                  </a:lnTo>
                  <a:lnTo>
                    <a:pt x="4604" y="4980"/>
                  </a:lnTo>
                  <a:cubicBezTo>
                    <a:pt x="4876" y="4687"/>
                    <a:pt x="5043" y="4311"/>
                    <a:pt x="5043" y="3892"/>
                  </a:cubicBezTo>
                  <a:lnTo>
                    <a:pt x="5043" y="942"/>
                  </a:lnTo>
                  <a:cubicBezTo>
                    <a:pt x="5043" y="419"/>
                    <a:pt x="4625" y="0"/>
                    <a:pt x="4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984;p50">
              <a:extLst>
                <a:ext uri="{FF2B5EF4-FFF2-40B4-BE49-F238E27FC236}">
                  <a16:creationId xmlns:a16="http://schemas.microsoft.com/office/drawing/2014/main" id="{46443058-4823-5680-30C9-CD70F632160B}"/>
                </a:ext>
              </a:extLst>
            </p:cNvPr>
            <p:cNvSpPr/>
            <p:nvPr/>
          </p:nvSpPr>
          <p:spPr>
            <a:xfrm>
              <a:off x="6890363" y="4063232"/>
              <a:ext cx="182360" cy="319085"/>
            </a:xfrm>
            <a:custGeom>
              <a:avLst/>
              <a:gdLst/>
              <a:ahLst/>
              <a:cxnLst/>
              <a:rect l="l" t="t" r="r" b="b"/>
              <a:pathLst>
                <a:path w="5023" h="8789" extrusionOk="0">
                  <a:moveTo>
                    <a:pt x="942" y="628"/>
                  </a:moveTo>
                  <a:cubicBezTo>
                    <a:pt x="1109" y="628"/>
                    <a:pt x="1256" y="775"/>
                    <a:pt x="1256" y="942"/>
                  </a:cubicBezTo>
                  <a:lnTo>
                    <a:pt x="1256" y="3453"/>
                  </a:lnTo>
                  <a:cubicBezTo>
                    <a:pt x="1256" y="3704"/>
                    <a:pt x="1360" y="3934"/>
                    <a:pt x="1528" y="4122"/>
                  </a:cubicBezTo>
                  <a:lnTo>
                    <a:pt x="2825" y="5399"/>
                  </a:lnTo>
                  <a:lnTo>
                    <a:pt x="3265" y="4959"/>
                  </a:lnTo>
                  <a:lnTo>
                    <a:pt x="1988" y="3683"/>
                  </a:lnTo>
                  <a:cubicBezTo>
                    <a:pt x="1863" y="3557"/>
                    <a:pt x="1863" y="3348"/>
                    <a:pt x="1988" y="3223"/>
                  </a:cubicBezTo>
                  <a:cubicBezTo>
                    <a:pt x="2040" y="3160"/>
                    <a:pt x="2119" y="3128"/>
                    <a:pt x="2200" y="3128"/>
                  </a:cubicBezTo>
                  <a:cubicBezTo>
                    <a:pt x="2281" y="3128"/>
                    <a:pt x="2365" y="3160"/>
                    <a:pt x="2428" y="3223"/>
                  </a:cubicBezTo>
                  <a:lnTo>
                    <a:pt x="4122" y="4938"/>
                  </a:lnTo>
                  <a:cubicBezTo>
                    <a:pt x="4311" y="5106"/>
                    <a:pt x="4394" y="5336"/>
                    <a:pt x="4394" y="5587"/>
                  </a:cubicBezTo>
                  <a:lnTo>
                    <a:pt x="4394" y="8161"/>
                  </a:lnTo>
                  <a:lnTo>
                    <a:pt x="2511" y="8161"/>
                  </a:lnTo>
                  <a:lnTo>
                    <a:pt x="2511" y="6821"/>
                  </a:lnTo>
                  <a:lnTo>
                    <a:pt x="921" y="4583"/>
                  </a:lnTo>
                  <a:lnTo>
                    <a:pt x="900" y="4562"/>
                  </a:lnTo>
                  <a:cubicBezTo>
                    <a:pt x="733" y="4394"/>
                    <a:pt x="628" y="4143"/>
                    <a:pt x="628" y="3892"/>
                  </a:cubicBezTo>
                  <a:lnTo>
                    <a:pt x="628" y="942"/>
                  </a:lnTo>
                  <a:cubicBezTo>
                    <a:pt x="628" y="775"/>
                    <a:pt x="775" y="628"/>
                    <a:pt x="942" y="628"/>
                  </a:cubicBezTo>
                  <a:close/>
                  <a:moveTo>
                    <a:pt x="942" y="0"/>
                  </a:moveTo>
                  <a:cubicBezTo>
                    <a:pt x="440" y="0"/>
                    <a:pt x="0" y="419"/>
                    <a:pt x="0" y="942"/>
                  </a:cubicBezTo>
                  <a:lnTo>
                    <a:pt x="0" y="3892"/>
                  </a:lnTo>
                  <a:cubicBezTo>
                    <a:pt x="0" y="4311"/>
                    <a:pt x="168" y="4687"/>
                    <a:pt x="440" y="4980"/>
                  </a:cubicBezTo>
                  <a:lnTo>
                    <a:pt x="1884" y="7031"/>
                  </a:lnTo>
                  <a:lnTo>
                    <a:pt x="1884" y="8788"/>
                  </a:lnTo>
                  <a:lnTo>
                    <a:pt x="5022" y="8788"/>
                  </a:lnTo>
                  <a:lnTo>
                    <a:pt x="5022" y="5587"/>
                  </a:lnTo>
                  <a:cubicBezTo>
                    <a:pt x="5022" y="5168"/>
                    <a:pt x="4876" y="4792"/>
                    <a:pt x="4562" y="4478"/>
                  </a:cubicBezTo>
                  <a:lnTo>
                    <a:pt x="2867" y="2783"/>
                  </a:lnTo>
                  <a:cubicBezTo>
                    <a:pt x="2677" y="2593"/>
                    <a:pt x="2436" y="2505"/>
                    <a:pt x="2193" y="2505"/>
                  </a:cubicBezTo>
                  <a:cubicBezTo>
                    <a:pt x="2089" y="2505"/>
                    <a:pt x="1984" y="2522"/>
                    <a:pt x="1884" y="2553"/>
                  </a:cubicBezTo>
                  <a:lnTo>
                    <a:pt x="1884" y="942"/>
                  </a:lnTo>
                  <a:cubicBezTo>
                    <a:pt x="1884" y="419"/>
                    <a:pt x="1465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985;p50">
              <a:extLst>
                <a:ext uri="{FF2B5EF4-FFF2-40B4-BE49-F238E27FC236}">
                  <a16:creationId xmlns:a16="http://schemas.microsoft.com/office/drawing/2014/main" id="{3724680C-7C36-4FEC-CF6D-285BD0EDA3FE}"/>
                </a:ext>
              </a:extLst>
            </p:cNvPr>
            <p:cNvSpPr/>
            <p:nvPr/>
          </p:nvSpPr>
          <p:spPr>
            <a:xfrm>
              <a:off x="7028616" y="4006268"/>
              <a:ext cx="113998" cy="170924"/>
            </a:xfrm>
            <a:custGeom>
              <a:avLst/>
              <a:gdLst/>
              <a:ahLst/>
              <a:cxnLst/>
              <a:rect l="l" t="t" r="r" b="b"/>
              <a:pathLst>
                <a:path w="3140" h="4708" extrusionOk="0">
                  <a:moveTo>
                    <a:pt x="1549" y="1255"/>
                  </a:moveTo>
                  <a:lnTo>
                    <a:pt x="2365" y="2657"/>
                  </a:lnTo>
                  <a:cubicBezTo>
                    <a:pt x="2449" y="2804"/>
                    <a:pt x="2490" y="2971"/>
                    <a:pt x="2490" y="3139"/>
                  </a:cubicBezTo>
                  <a:cubicBezTo>
                    <a:pt x="2511" y="3662"/>
                    <a:pt x="2072" y="4080"/>
                    <a:pt x="1549" y="4080"/>
                  </a:cubicBezTo>
                  <a:cubicBezTo>
                    <a:pt x="1047" y="4080"/>
                    <a:pt x="607" y="3662"/>
                    <a:pt x="607" y="3139"/>
                  </a:cubicBezTo>
                  <a:cubicBezTo>
                    <a:pt x="607" y="2971"/>
                    <a:pt x="670" y="2804"/>
                    <a:pt x="733" y="2657"/>
                  </a:cubicBezTo>
                  <a:lnTo>
                    <a:pt x="1549" y="1255"/>
                  </a:lnTo>
                  <a:close/>
                  <a:moveTo>
                    <a:pt x="1570" y="0"/>
                  </a:moveTo>
                  <a:lnTo>
                    <a:pt x="210" y="2344"/>
                  </a:lnTo>
                  <a:cubicBezTo>
                    <a:pt x="63" y="2595"/>
                    <a:pt x="1" y="2867"/>
                    <a:pt x="1" y="3139"/>
                  </a:cubicBezTo>
                  <a:cubicBezTo>
                    <a:pt x="1" y="3996"/>
                    <a:pt x="691" y="4708"/>
                    <a:pt x="1570" y="4708"/>
                  </a:cubicBezTo>
                  <a:cubicBezTo>
                    <a:pt x="2428" y="4708"/>
                    <a:pt x="3139" y="3996"/>
                    <a:pt x="3139" y="3139"/>
                  </a:cubicBezTo>
                  <a:cubicBezTo>
                    <a:pt x="3139" y="2867"/>
                    <a:pt x="3055" y="2595"/>
                    <a:pt x="2930" y="2344"/>
                  </a:cubicBezTo>
                  <a:lnTo>
                    <a:pt x="1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986;p50">
            <a:extLst>
              <a:ext uri="{FF2B5EF4-FFF2-40B4-BE49-F238E27FC236}">
                <a16:creationId xmlns:a16="http://schemas.microsoft.com/office/drawing/2014/main" id="{213F0153-6232-CCD2-BE3B-A9D36B0628E4}"/>
              </a:ext>
            </a:extLst>
          </p:cNvPr>
          <p:cNvGrpSpPr/>
          <p:nvPr/>
        </p:nvGrpSpPr>
        <p:grpSpPr>
          <a:xfrm>
            <a:off x="5400143" y="4444146"/>
            <a:ext cx="248843" cy="252888"/>
            <a:chOff x="3302910" y="2209450"/>
            <a:chExt cx="425415" cy="422160"/>
          </a:xfrm>
        </p:grpSpPr>
        <p:sp>
          <p:nvSpPr>
            <p:cNvPr id="49" name="Google Shape;987;p50">
              <a:extLst>
                <a:ext uri="{FF2B5EF4-FFF2-40B4-BE49-F238E27FC236}">
                  <a16:creationId xmlns:a16="http://schemas.microsoft.com/office/drawing/2014/main" id="{0B141579-962E-1CFB-3601-DB149193BE52}"/>
                </a:ext>
              </a:extLst>
            </p:cNvPr>
            <p:cNvSpPr/>
            <p:nvPr/>
          </p:nvSpPr>
          <p:spPr>
            <a:xfrm>
              <a:off x="3305558" y="2239313"/>
              <a:ext cx="389734" cy="388972"/>
            </a:xfrm>
            <a:custGeom>
              <a:avLst/>
              <a:gdLst/>
              <a:ahLst/>
              <a:cxnLst/>
              <a:rect l="l" t="t" r="r" b="b"/>
              <a:pathLst>
                <a:path w="10735" h="10714" extrusionOk="0">
                  <a:moveTo>
                    <a:pt x="5357" y="1"/>
                  </a:moveTo>
                  <a:cubicBezTo>
                    <a:pt x="3934" y="1"/>
                    <a:pt x="2595" y="545"/>
                    <a:pt x="1570" y="1570"/>
                  </a:cubicBezTo>
                  <a:cubicBezTo>
                    <a:pt x="566" y="2574"/>
                    <a:pt x="1" y="3934"/>
                    <a:pt x="1" y="5357"/>
                  </a:cubicBezTo>
                  <a:cubicBezTo>
                    <a:pt x="1" y="6780"/>
                    <a:pt x="566" y="8119"/>
                    <a:pt x="1570" y="9144"/>
                  </a:cubicBezTo>
                  <a:cubicBezTo>
                    <a:pt x="2595" y="10149"/>
                    <a:pt x="3934" y="10714"/>
                    <a:pt x="5357" y="10714"/>
                  </a:cubicBezTo>
                  <a:cubicBezTo>
                    <a:pt x="6780" y="10714"/>
                    <a:pt x="8140" y="10149"/>
                    <a:pt x="9144" y="9144"/>
                  </a:cubicBezTo>
                  <a:cubicBezTo>
                    <a:pt x="10170" y="8119"/>
                    <a:pt x="10735" y="6780"/>
                    <a:pt x="10735" y="5357"/>
                  </a:cubicBezTo>
                  <a:cubicBezTo>
                    <a:pt x="10735" y="3934"/>
                    <a:pt x="10170" y="2574"/>
                    <a:pt x="9144" y="1570"/>
                  </a:cubicBezTo>
                  <a:cubicBezTo>
                    <a:pt x="8140" y="545"/>
                    <a:pt x="6780" y="1"/>
                    <a:pt x="5357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988;p50">
              <a:extLst>
                <a:ext uri="{FF2B5EF4-FFF2-40B4-BE49-F238E27FC236}">
                  <a16:creationId xmlns:a16="http://schemas.microsoft.com/office/drawing/2014/main" id="{53A15527-A2EE-5E1A-22B4-F6608FB68881}"/>
                </a:ext>
              </a:extLst>
            </p:cNvPr>
            <p:cNvSpPr/>
            <p:nvPr/>
          </p:nvSpPr>
          <p:spPr>
            <a:xfrm>
              <a:off x="3452100" y="2209450"/>
              <a:ext cx="276225" cy="355400"/>
            </a:xfrm>
            <a:custGeom>
              <a:avLst/>
              <a:gdLst/>
              <a:ahLst/>
              <a:cxnLst/>
              <a:rect l="l" t="t" r="r" b="b"/>
              <a:pathLst>
                <a:path w="11049" h="14216" extrusionOk="0">
                  <a:moveTo>
                    <a:pt x="0" y="3048"/>
                  </a:moveTo>
                  <a:lnTo>
                    <a:pt x="2048" y="0"/>
                  </a:lnTo>
                  <a:lnTo>
                    <a:pt x="4953" y="190"/>
                  </a:lnTo>
                  <a:lnTo>
                    <a:pt x="7382" y="857"/>
                  </a:lnTo>
                  <a:lnTo>
                    <a:pt x="9763" y="3214"/>
                  </a:lnTo>
                  <a:lnTo>
                    <a:pt x="10835" y="5810"/>
                  </a:lnTo>
                  <a:lnTo>
                    <a:pt x="11049" y="8382"/>
                  </a:lnTo>
                  <a:lnTo>
                    <a:pt x="10620" y="10049"/>
                  </a:lnTo>
                  <a:lnTo>
                    <a:pt x="8811" y="12430"/>
                  </a:lnTo>
                  <a:lnTo>
                    <a:pt x="6334" y="14216"/>
                  </a:lnTo>
                  <a:lnTo>
                    <a:pt x="5905" y="13859"/>
                  </a:lnTo>
                  <a:lnTo>
                    <a:pt x="7620" y="11239"/>
                  </a:lnTo>
                  <a:lnTo>
                    <a:pt x="3643" y="12001"/>
                  </a:lnTo>
                  <a:lnTo>
                    <a:pt x="3596" y="10168"/>
                  </a:lnTo>
                  <a:lnTo>
                    <a:pt x="1810" y="8882"/>
                  </a:lnTo>
                  <a:lnTo>
                    <a:pt x="2119" y="7143"/>
                  </a:lnTo>
                  <a:lnTo>
                    <a:pt x="3596" y="4429"/>
                  </a:lnTo>
                  <a:lnTo>
                    <a:pt x="3500" y="27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1" name="Google Shape;989;p50">
              <a:extLst>
                <a:ext uri="{FF2B5EF4-FFF2-40B4-BE49-F238E27FC236}">
                  <a16:creationId xmlns:a16="http://schemas.microsoft.com/office/drawing/2014/main" id="{556E39B3-014C-D945-95F1-DC95FB2C442F}"/>
                </a:ext>
              </a:extLst>
            </p:cNvPr>
            <p:cNvSpPr/>
            <p:nvPr/>
          </p:nvSpPr>
          <p:spPr>
            <a:xfrm>
              <a:off x="3302910" y="2241877"/>
              <a:ext cx="388972" cy="389733"/>
            </a:xfrm>
            <a:custGeom>
              <a:avLst/>
              <a:gdLst/>
              <a:ahLst/>
              <a:cxnLst/>
              <a:rect l="l" t="t" r="r" b="b"/>
              <a:pathLst>
                <a:path w="10714" h="10735" extrusionOk="0">
                  <a:moveTo>
                    <a:pt x="5043" y="670"/>
                  </a:moveTo>
                  <a:lnTo>
                    <a:pt x="5043" y="1926"/>
                  </a:lnTo>
                  <a:cubicBezTo>
                    <a:pt x="4436" y="1947"/>
                    <a:pt x="3829" y="2031"/>
                    <a:pt x="3285" y="2177"/>
                  </a:cubicBezTo>
                  <a:cubicBezTo>
                    <a:pt x="3327" y="2114"/>
                    <a:pt x="3369" y="2031"/>
                    <a:pt x="3411" y="1968"/>
                  </a:cubicBezTo>
                  <a:cubicBezTo>
                    <a:pt x="3850" y="1235"/>
                    <a:pt x="4436" y="775"/>
                    <a:pt x="5043" y="670"/>
                  </a:cubicBezTo>
                  <a:close/>
                  <a:moveTo>
                    <a:pt x="5671" y="670"/>
                  </a:moveTo>
                  <a:cubicBezTo>
                    <a:pt x="6278" y="775"/>
                    <a:pt x="6863" y="1235"/>
                    <a:pt x="7303" y="1968"/>
                  </a:cubicBezTo>
                  <a:cubicBezTo>
                    <a:pt x="7345" y="2051"/>
                    <a:pt x="7386" y="2114"/>
                    <a:pt x="7428" y="2177"/>
                  </a:cubicBezTo>
                  <a:cubicBezTo>
                    <a:pt x="6884" y="2031"/>
                    <a:pt x="6278" y="1947"/>
                    <a:pt x="5671" y="1926"/>
                  </a:cubicBezTo>
                  <a:lnTo>
                    <a:pt x="5671" y="670"/>
                  </a:lnTo>
                  <a:close/>
                  <a:moveTo>
                    <a:pt x="7491" y="1152"/>
                  </a:moveTo>
                  <a:cubicBezTo>
                    <a:pt x="8391" y="1591"/>
                    <a:pt x="9123" y="2323"/>
                    <a:pt x="9583" y="3223"/>
                  </a:cubicBezTo>
                  <a:cubicBezTo>
                    <a:pt x="9437" y="3098"/>
                    <a:pt x="9270" y="2993"/>
                    <a:pt x="9081" y="2888"/>
                  </a:cubicBezTo>
                  <a:cubicBezTo>
                    <a:pt x="8830" y="2721"/>
                    <a:pt x="8558" y="2575"/>
                    <a:pt x="8265" y="2470"/>
                  </a:cubicBezTo>
                  <a:cubicBezTo>
                    <a:pt x="8140" y="2177"/>
                    <a:pt x="7993" y="1884"/>
                    <a:pt x="7847" y="1633"/>
                  </a:cubicBezTo>
                  <a:cubicBezTo>
                    <a:pt x="7742" y="1466"/>
                    <a:pt x="7617" y="1298"/>
                    <a:pt x="7491" y="1152"/>
                  </a:cubicBezTo>
                  <a:close/>
                  <a:moveTo>
                    <a:pt x="3223" y="1152"/>
                  </a:moveTo>
                  <a:lnTo>
                    <a:pt x="3223" y="1152"/>
                  </a:lnTo>
                  <a:cubicBezTo>
                    <a:pt x="3097" y="1298"/>
                    <a:pt x="2972" y="1466"/>
                    <a:pt x="2867" y="1633"/>
                  </a:cubicBezTo>
                  <a:cubicBezTo>
                    <a:pt x="2700" y="1884"/>
                    <a:pt x="2574" y="2177"/>
                    <a:pt x="2448" y="2470"/>
                  </a:cubicBezTo>
                  <a:cubicBezTo>
                    <a:pt x="2156" y="2575"/>
                    <a:pt x="1884" y="2721"/>
                    <a:pt x="1632" y="2888"/>
                  </a:cubicBezTo>
                  <a:cubicBezTo>
                    <a:pt x="1444" y="2993"/>
                    <a:pt x="1277" y="3119"/>
                    <a:pt x="1130" y="3244"/>
                  </a:cubicBezTo>
                  <a:cubicBezTo>
                    <a:pt x="1591" y="2323"/>
                    <a:pt x="2323" y="1591"/>
                    <a:pt x="3223" y="1152"/>
                  </a:cubicBezTo>
                  <a:close/>
                  <a:moveTo>
                    <a:pt x="2176" y="3286"/>
                  </a:moveTo>
                  <a:lnTo>
                    <a:pt x="2176" y="3286"/>
                  </a:lnTo>
                  <a:cubicBezTo>
                    <a:pt x="2009" y="3851"/>
                    <a:pt x="1925" y="4437"/>
                    <a:pt x="1904" y="5064"/>
                  </a:cubicBezTo>
                  <a:lnTo>
                    <a:pt x="649" y="5064"/>
                  </a:lnTo>
                  <a:cubicBezTo>
                    <a:pt x="775" y="4437"/>
                    <a:pt x="1214" y="3872"/>
                    <a:pt x="1946" y="3411"/>
                  </a:cubicBezTo>
                  <a:cubicBezTo>
                    <a:pt x="2030" y="3370"/>
                    <a:pt x="2093" y="3328"/>
                    <a:pt x="2176" y="3286"/>
                  </a:cubicBezTo>
                  <a:close/>
                  <a:moveTo>
                    <a:pt x="5043" y="2554"/>
                  </a:moveTo>
                  <a:lnTo>
                    <a:pt x="5043" y="3391"/>
                  </a:lnTo>
                  <a:lnTo>
                    <a:pt x="4081" y="5064"/>
                  </a:lnTo>
                  <a:lnTo>
                    <a:pt x="2532" y="5064"/>
                  </a:lnTo>
                  <a:cubicBezTo>
                    <a:pt x="2574" y="4311"/>
                    <a:pt x="2700" y="3579"/>
                    <a:pt x="2930" y="2951"/>
                  </a:cubicBezTo>
                  <a:cubicBezTo>
                    <a:pt x="3578" y="2721"/>
                    <a:pt x="4290" y="2575"/>
                    <a:pt x="5043" y="2554"/>
                  </a:cubicBezTo>
                  <a:close/>
                  <a:moveTo>
                    <a:pt x="5671" y="2554"/>
                  </a:moveTo>
                  <a:cubicBezTo>
                    <a:pt x="6424" y="2575"/>
                    <a:pt x="7135" y="2721"/>
                    <a:pt x="7784" y="2951"/>
                  </a:cubicBezTo>
                  <a:cubicBezTo>
                    <a:pt x="8014" y="3579"/>
                    <a:pt x="8140" y="4311"/>
                    <a:pt x="8182" y="5064"/>
                  </a:cubicBezTo>
                  <a:lnTo>
                    <a:pt x="6633" y="5064"/>
                  </a:lnTo>
                  <a:lnTo>
                    <a:pt x="5671" y="3391"/>
                  </a:lnTo>
                  <a:lnTo>
                    <a:pt x="5671" y="2554"/>
                  </a:lnTo>
                  <a:close/>
                  <a:moveTo>
                    <a:pt x="8537" y="3286"/>
                  </a:moveTo>
                  <a:cubicBezTo>
                    <a:pt x="8621" y="3328"/>
                    <a:pt x="8684" y="3370"/>
                    <a:pt x="8746" y="3411"/>
                  </a:cubicBezTo>
                  <a:cubicBezTo>
                    <a:pt x="9479" y="3872"/>
                    <a:pt x="9939" y="4437"/>
                    <a:pt x="10065" y="5064"/>
                  </a:cubicBezTo>
                  <a:lnTo>
                    <a:pt x="8809" y="5064"/>
                  </a:lnTo>
                  <a:cubicBezTo>
                    <a:pt x="8788" y="4437"/>
                    <a:pt x="8684" y="3851"/>
                    <a:pt x="8537" y="3286"/>
                  </a:cubicBezTo>
                  <a:close/>
                  <a:moveTo>
                    <a:pt x="5357" y="4102"/>
                  </a:moveTo>
                  <a:lnTo>
                    <a:pt x="6173" y="5525"/>
                  </a:lnTo>
                  <a:cubicBezTo>
                    <a:pt x="6257" y="5671"/>
                    <a:pt x="6298" y="5839"/>
                    <a:pt x="6298" y="6006"/>
                  </a:cubicBezTo>
                  <a:cubicBezTo>
                    <a:pt x="6298" y="6508"/>
                    <a:pt x="5880" y="6948"/>
                    <a:pt x="5357" y="6948"/>
                  </a:cubicBezTo>
                  <a:cubicBezTo>
                    <a:pt x="4834" y="6948"/>
                    <a:pt x="4415" y="6508"/>
                    <a:pt x="4415" y="6006"/>
                  </a:cubicBezTo>
                  <a:cubicBezTo>
                    <a:pt x="4415" y="5839"/>
                    <a:pt x="4457" y="5671"/>
                    <a:pt x="4541" y="5525"/>
                  </a:cubicBezTo>
                  <a:lnTo>
                    <a:pt x="5357" y="4102"/>
                  </a:lnTo>
                  <a:close/>
                  <a:moveTo>
                    <a:pt x="1904" y="5692"/>
                  </a:moveTo>
                  <a:cubicBezTo>
                    <a:pt x="1925" y="6299"/>
                    <a:pt x="2009" y="6885"/>
                    <a:pt x="2176" y="7450"/>
                  </a:cubicBezTo>
                  <a:cubicBezTo>
                    <a:pt x="2093" y="7408"/>
                    <a:pt x="2030" y="7366"/>
                    <a:pt x="1946" y="7324"/>
                  </a:cubicBezTo>
                  <a:cubicBezTo>
                    <a:pt x="1214" y="6864"/>
                    <a:pt x="775" y="6299"/>
                    <a:pt x="649" y="5692"/>
                  </a:cubicBezTo>
                  <a:close/>
                  <a:moveTo>
                    <a:pt x="10065" y="5671"/>
                  </a:moveTo>
                  <a:cubicBezTo>
                    <a:pt x="9939" y="6278"/>
                    <a:pt x="9479" y="6864"/>
                    <a:pt x="8746" y="7324"/>
                  </a:cubicBezTo>
                  <a:cubicBezTo>
                    <a:pt x="8684" y="7366"/>
                    <a:pt x="8621" y="7408"/>
                    <a:pt x="8537" y="7450"/>
                  </a:cubicBezTo>
                  <a:cubicBezTo>
                    <a:pt x="8705" y="6885"/>
                    <a:pt x="8788" y="6299"/>
                    <a:pt x="8809" y="5671"/>
                  </a:cubicBezTo>
                  <a:close/>
                  <a:moveTo>
                    <a:pt x="3809" y="5671"/>
                  </a:moveTo>
                  <a:cubicBezTo>
                    <a:pt x="3788" y="5776"/>
                    <a:pt x="3788" y="5880"/>
                    <a:pt x="3788" y="5985"/>
                  </a:cubicBezTo>
                  <a:cubicBezTo>
                    <a:pt x="3788" y="6759"/>
                    <a:pt x="4332" y="7387"/>
                    <a:pt x="5043" y="7533"/>
                  </a:cubicBezTo>
                  <a:lnTo>
                    <a:pt x="5043" y="8182"/>
                  </a:lnTo>
                  <a:cubicBezTo>
                    <a:pt x="4290" y="8161"/>
                    <a:pt x="3578" y="8015"/>
                    <a:pt x="2930" y="7785"/>
                  </a:cubicBezTo>
                  <a:cubicBezTo>
                    <a:pt x="2700" y="7157"/>
                    <a:pt x="2574" y="6424"/>
                    <a:pt x="2532" y="5671"/>
                  </a:cubicBezTo>
                  <a:close/>
                  <a:moveTo>
                    <a:pt x="8182" y="5671"/>
                  </a:moveTo>
                  <a:cubicBezTo>
                    <a:pt x="8140" y="6424"/>
                    <a:pt x="8014" y="7157"/>
                    <a:pt x="7784" y="7785"/>
                  </a:cubicBezTo>
                  <a:cubicBezTo>
                    <a:pt x="7135" y="8015"/>
                    <a:pt x="6424" y="8161"/>
                    <a:pt x="5671" y="8182"/>
                  </a:cubicBezTo>
                  <a:lnTo>
                    <a:pt x="5671" y="7533"/>
                  </a:lnTo>
                  <a:cubicBezTo>
                    <a:pt x="6382" y="7387"/>
                    <a:pt x="6926" y="6759"/>
                    <a:pt x="6926" y="6006"/>
                  </a:cubicBezTo>
                  <a:cubicBezTo>
                    <a:pt x="6926" y="5880"/>
                    <a:pt x="6926" y="5776"/>
                    <a:pt x="6905" y="5671"/>
                  </a:cubicBezTo>
                  <a:close/>
                  <a:moveTo>
                    <a:pt x="1130" y="7513"/>
                  </a:moveTo>
                  <a:cubicBezTo>
                    <a:pt x="1277" y="7638"/>
                    <a:pt x="1444" y="7743"/>
                    <a:pt x="1632" y="7847"/>
                  </a:cubicBezTo>
                  <a:cubicBezTo>
                    <a:pt x="1884" y="8015"/>
                    <a:pt x="2156" y="8161"/>
                    <a:pt x="2448" y="8266"/>
                  </a:cubicBezTo>
                  <a:cubicBezTo>
                    <a:pt x="2574" y="8559"/>
                    <a:pt x="2720" y="8852"/>
                    <a:pt x="2867" y="9103"/>
                  </a:cubicBezTo>
                  <a:cubicBezTo>
                    <a:pt x="2972" y="9270"/>
                    <a:pt x="3097" y="9437"/>
                    <a:pt x="3223" y="9584"/>
                  </a:cubicBezTo>
                  <a:cubicBezTo>
                    <a:pt x="2323" y="9145"/>
                    <a:pt x="1591" y="8412"/>
                    <a:pt x="1130" y="7513"/>
                  </a:cubicBezTo>
                  <a:close/>
                  <a:moveTo>
                    <a:pt x="9583" y="7513"/>
                  </a:moveTo>
                  <a:cubicBezTo>
                    <a:pt x="9123" y="8412"/>
                    <a:pt x="8391" y="9145"/>
                    <a:pt x="7491" y="9584"/>
                  </a:cubicBezTo>
                  <a:cubicBezTo>
                    <a:pt x="7617" y="9437"/>
                    <a:pt x="7742" y="9270"/>
                    <a:pt x="7847" y="9103"/>
                  </a:cubicBezTo>
                  <a:cubicBezTo>
                    <a:pt x="8014" y="8852"/>
                    <a:pt x="8140" y="8559"/>
                    <a:pt x="8265" y="8266"/>
                  </a:cubicBezTo>
                  <a:cubicBezTo>
                    <a:pt x="8558" y="8161"/>
                    <a:pt x="8830" y="8015"/>
                    <a:pt x="9081" y="7847"/>
                  </a:cubicBezTo>
                  <a:cubicBezTo>
                    <a:pt x="9270" y="7743"/>
                    <a:pt x="9437" y="7638"/>
                    <a:pt x="9583" y="7513"/>
                  </a:cubicBezTo>
                  <a:close/>
                  <a:moveTo>
                    <a:pt x="3285" y="8559"/>
                  </a:moveTo>
                  <a:lnTo>
                    <a:pt x="3285" y="8559"/>
                  </a:lnTo>
                  <a:cubicBezTo>
                    <a:pt x="3829" y="8705"/>
                    <a:pt x="4436" y="8789"/>
                    <a:pt x="5043" y="8810"/>
                  </a:cubicBezTo>
                  <a:lnTo>
                    <a:pt x="5043" y="10065"/>
                  </a:lnTo>
                  <a:cubicBezTo>
                    <a:pt x="4436" y="9961"/>
                    <a:pt x="3850" y="9500"/>
                    <a:pt x="3411" y="8768"/>
                  </a:cubicBezTo>
                  <a:cubicBezTo>
                    <a:pt x="3369" y="8705"/>
                    <a:pt x="3327" y="8621"/>
                    <a:pt x="3285" y="8559"/>
                  </a:cubicBezTo>
                  <a:close/>
                  <a:moveTo>
                    <a:pt x="7428" y="8559"/>
                  </a:moveTo>
                  <a:cubicBezTo>
                    <a:pt x="7386" y="8621"/>
                    <a:pt x="7345" y="8705"/>
                    <a:pt x="7303" y="8768"/>
                  </a:cubicBezTo>
                  <a:cubicBezTo>
                    <a:pt x="6863" y="9500"/>
                    <a:pt x="6278" y="9961"/>
                    <a:pt x="5671" y="10065"/>
                  </a:cubicBezTo>
                  <a:lnTo>
                    <a:pt x="5671" y="8810"/>
                  </a:lnTo>
                  <a:cubicBezTo>
                    <a:pt x="6278" y="8789"/>
                    <a:pt x="6884" y="8705"/>
                    <a:pt x="7428" y="8559"/>
                  </a:cubicBezTo>
                  <a:close/>
                  <a:moveTo>
                    <a:pt x="5357" y="1"/>
                  </a:moveTo>
                  <a:cubicBezTo>
                    <a:pt x="3934" y="1"/>
                    <a:pt x="2574" y="566"/>
                    <a:pt x="1570" y="1591"/>
                  </a:cubicBezTo>
                  <a:cubicBezTo>
                    <a:pt x="544" y="2595"/>
                    <a:pt x="0" y="3935"/>
                    <a:pt x="0" y="5378"/>
                  </a:cubicBezTo>
                  <a:cubicBezTo>
                    <a:pt x="0" y="6801"/>
                    <a:pt x="544" y="8140"/>
                    <a:pt x="1570" y="9165"/>
                  </a:cubicBezTo>
                  <a:cubicBezTo>
                    <a:pt x="2574" y="10170"/>
                    <a:pt x="3934" y="10735"/>
                    <a:pt x="5357" y="10735"/>
                  </a:cubicBezTo>
                  <a:cubicBezTo>
                    <a:pt x="6780" y="10735"/>
                    <a:pt x="8119" y="10170"/>
                    <a:pt x="9144" y="9165"/>
                  </a:cubicBezTo>
                  <a:cubicBezTo>
                    <a:pt x="10148" y="8140"/>
                    <a:pt x="10713" y="6801"/>
                    <a:pt x="10713" y="5378"/>
                  </a:cubicBezTo>
                  <a:cubicBezTo>
                    <a:pt x="10713" y="3935"/>
                    <a:pt x="10148" y="2595"/>
                    <a:pt x="9144" y="1591"/>
                  </a:cubicBezTo>
                  <a:cubicBezTo>
                    <a:pt x="8119" y="566"/>
                    <a:pt x="6780" y="1"/>
                    <a:pt x="5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990;p50">
            <a:extLst>
              <a:ext uri="{FF2B5EF4-FFF2-40B4-BE49-F238E27FC236}">
                <a16:creationId xmlns:a16="http://schemas.microsoft.com/office/drawing/2014/main" id="{ECF3BADA-9F0B-A515-264A-5A8DB7436727}"/>
              </a:ext>
            </a:extLst>
          </p:cNvPr>
          <p:cNvGrpSpPr/>
          <p:nvPr/>
        </p:nvGrpSpPr>
        <p:grpSpPr>
          <a:xfrm>
            <a:off x="2726120" y="4437765"/>
            <a:ext cx="223889" cy="256258"/>
            <a:chOff x="4768650" y="2781702"/>
            <a:chExt cx="389734" cy="435050"/>
          </a:xfrm>
        </p:grpSpPr>
        <p:grpSp>
          <p:nvGrpSpPr>
            <p:cNvPr id="54" name="Google Shape;991;p50">
              <a:extLst>
                <a:ext uri="{FF2B5EF4-FFF2-40B4-BE49-F238E27FC236}">
                  <a16:creationId xmlns:a16="http://schemas.microsoft.com/office/drawing/2014/main" id="{AF630D2E-6A0E-80B4-0B22-45DECC70ACF7}"/>
                </a:ext>
              </a:extLst>
            </p:cNvPr>
            <p:cNvGrpSpPr/>
            <p:nvPr/>
          </p:nvGrpSpPr>
          <p:grpSpPr>
            <a:xfrm>
              <a:off x="4778589" y="2891447"/>
              <a:ext cx="288699" cy="325305"/>
              <a:chOff x="5003991" y="2903665"/>
              <a:chExt cx="251502" cy="283416"/>
            </a:xfrm>
          </p:grpSpPr>
          <p:sp>
            <p:nvSpPr>
              <p:cNvPr id="58" name="Google Shape;992;p50">
                <a:extLst>
                  <a:ext uri="{FF2B5EF4-FFF2-40B4-BE49-F238E27FC236}">
                    <a16:creationId xmlns:a16="http://schemas.microsoft.com/office/drawing/2014/main" id="{54DB2423-242F-3BE2-3398-BD795AF75165}"/>
                  </a:ext>
                </a:extLst>
              </p:cNvPr>
              <p:cNvSpPr/>
              <p:nvPr/>
            </p:nvSpPr>
            <p:spPr>
              <a:xfrm>
                <a:off x="5003991" y="2903665"/>
                <a:ext cx="251502" cy="283416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7806" extrusionOk="0">
                    <a:moveTo>
                      <a:pt x="3453" y="1821"/>
                    </a:moveTo>
                    <a:lnTo>
                      <a:pt x="4813" y="4165"/>
                    </a:lnTo>
                    <a:cubicBezTo>
                      <a:pt x="4959" y="4395"/>
                      <a:pt x="5022" y="4667"/>
                      <a:pt x="5022" y="4960"/>
                    </a:cubicBezTo>
                    <a:cubicBezTo>
                      <a:pt x="5022" y="5818"/>
                      <a:pt x="4332" y="6529"/>
                      <a:pt x="3453" y="6529"/>
                    </a:cubicBezTo>
                    <a:cubicBezTo>
                      <a:pt x="2595" y="6529"/>
                      <a:pt x="1884" y="5818"/>
                      <a:pt x="1884" y="4960"/>
                    </a:cubicBezTo>
                    <a:cubicBezTo>
                      <a:pt x="1884" y="4667"/>
                      <a:pt x="1967" y="4395"/>
                      <a:pt x="2093" y="4165"/>
                    </a:cubicBezTo>
                    <a:lnTo>
                      <a:pt x="3453" y="1821"/>
                    </a:lnTo>
                    <a:close/>
                    <a:moveTo>
                      <a:pt x="3474" y="1"/>
                    </a:moveTo>
                    <a:lnTo>
                      <a:pt x="1" y="3453"/>
                    </a:lnTo>
                    <a:lnTo>
                      <a:pt x="1" y="7805"/>
                    </a:lnTo>
                    <a:lnTo>
                      <a:pt x="6926" y="7805"/>
                    </a:lnTo>
                    <a:lnTo>
                      <a:pt x="6926" y="3453"/>
                    </a:lnTo>
                    <a:lnTo>
                      <a:pt x="3474" y="1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993;p50">
                <a:extLst>
                  <a:ext uri="{FF2B5EF4-FFF2-40B4-BE49-F238E27FC236}">
                    <a16:creationId xmlns:a16="http://schemas.microsoft.com/office/drawing/2014/main" id="{FF480BAA-3FC8-2F9A-3E7C-7F2796957053}"/>
                  </a:ext>
                </a:extLst>
              </p:cNvPr>
              <p:cNvSpPr/>
              <p:nvPr/>
            </p:nvSpPr>
            <p:spPr>
              <a:xfrm>
                <a:off x="5032525" y="2936075"/>
                <a:ext cx="2095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9240" extrusionOk="0">
                    <a:moveTo>
                      <a:pt x="4191" y="0"/>
                    </a:moveTo>
                    <a:lnTo>
                      <a:pt x="0" y="4668"/>
                    </a:lnTo>
                    <a:lnTo>
                      <a:pt x="667" y="9144"/>
                    </a:lnTo>
                    <a:lnTo>
                      <a:pt x="5049" y="9240"/>
                    </a:lnTo>
                    <a:lnTo>
                      <a:pt x="8382" y="5906"/>
                    </a:lnTo>
                    <a:lnTo>
                      <a:pt x="6573" y="295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sp>
          <p:nvSpPr>
            <p:cNvPr id="55" name="Google Shape;994;p50">
              <a:extLst>
                <a:ext uri="{FF2B5EF4-FFF2-40B4-BE49-F238E27FC236}">
                  <a16:creationId xmlns:a16="http://schemas.microsoft.com/office/drawing/2014/main" id="{1616A87B-4B74-42E3-CD40-BF20895353A6}"/>
                </a:ext>
              </a:extLst>
            </p:cNvPr>
            <p:cNvSpPr/>
            <p:nvPr/>
          </p:nvSpPr>
          <p:spPr>
            <a:xfrm>
              <a:off x="4921163" y="2958199"/>
              <a:ext cx="88656" cy="132902"/>
            </a:xfrm>
            <a:custGeom>
              <a:avLst/>
              <a:gdLst/>
              <a:ahLst/>
              <a:cxnLst/>
              <a:rect l="l" t="t" r="r" b="b"/>
              <a:pathLst>
                <a:path w="1884" h="2825" extrusionOk="0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995;p50">
              <a:extLst>
                <a:ext uri="{FF2B5EF4-FFF2-40B4-BE49-F238E27FC236}">
                  <a16:creationId xmlns:a16="http://schemas.microsoft.com/office/drawing/2014/main" id="{AB1010F0-DF00-54EA-729A-62966623A639}"/>
                </a:ext>
              </a:extLst>
            </p:cNvPr>
            <p:cNvSpPr/>
            <p:nvPr/>
          </p:nvSpPr>
          <p:spPr>
            <a:xfrm>
              <a:off x="4768650" y="2781702"/>
              <a:ext cx="389734" cy="388972"/>
            </a:xfrm>
            <a:custGeom>
              <a:avLst/>
              <a:gdLst/>
              <a:ahLst/>
              <a:cxnLst/>
              <a:rect l="l" t="t" r="r" b="b"/>
              <a:pathLst>
                <a:path w="10735" h="10714" extrusionOk="0">
                  <a:moveTo>
                    <a:pt x="5503" y="628"/>
                  </a:moveTo>
                  <a:lnTo>
                    <a:pt x="9855" y="5043"/>
                  </a:lnTo>
                  <a:lnTo>
                    <a:pt x="9437" y="5482"/>
                  </a:lnTo>
                  <a:lnTo>
                    <a:pt x="5357" y="1402"/>
                  </a:lnTo>
                  <a:lnTo>
                    <a:pt x="1298" y="5482"/>
                  </a:lnTo>
                  <a:lnTo>
                    <a:pt x="879" y="5043"/>
                  </a:lnTo>
                  <a:lnTo>
                    <a:pt x="5231" y="628"/>
                  </a:lnTo>
                  <a:close/>
                  <a:moveTo>
                    <a:pt x="5357" y="2302"/>
                  </a:moveTo>
                  <a:lnTo>
                    <a:pt x="8809" y="5754"/>
                  </a:lnTo>
                  <a:lnTo>
                    <a:pt x="8809" y="10085"/>
                  </a:lnTo>
                  <a:lnTo>
                    <a:pt x="1905" y="10085"/>
                  </a:lnTo>
                  <a:lnTo>
                    <a:pt x="1905" y="5754"/>
                  </a:lnTo>
                  <a:lnTo>
                    <a:pt x="5357" y="2302"/>
                  </a:lnTo>
                  <a:close/>
                  <a:moveTo>
                    <a:pt x="4980" y="0"/>
                  </a:moveTo>
                  <a:lnTo>
                    <a:pt x="0" y="5043"/>
                  </a:lnTo>
                  <a:lnTo>
                    <a:pt x="1277" y="6382"/>
                  </a:lnTo>
                  <a:lnTo>
                    <a:pt x="1277" y="10713"/>
                  </a:lnTo>
                  <a:lnTo>
                    <a:pt x="9437" y="10713"/>
                  </a:lnTo>
                  <a:lnTo>
                    <a:pt x="9437" y="6382"/>
                  </a:lnTo>
                  <a:lnTo>
                    <a:pt x="9458" y="6382"/>
                  </a:lnTo>
                  <a:lnTo>
                    <a:pt x="10734" y="5043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996;p50">
              <a:extLst>
                <a:ext uri="{FF2B5EF4-FFF2-40B4-BE49-F238E27FC236}">
                  <a16:creationId xmlns:a16="http://schemas.microsoft.com/office/drawing/2014/main" id="{2A42D3DB-D223-1684-CDBD-7BB7B7187C00}"/>
                </a:ext>
              </a:extLst>
            </p:cNvPr>
            <p:cNvSpPr/>
            <p:nvPr/>
          </p:nvSpPr>
          <p:spPr>
            <a:xfrm>
              <a:off x="4906141" y="2930593"/>
              <a:ext cx="113998" cy="170960"/>
            </a:xfrm>
            <a:custGeom>
              <a:avLst/>
              <a:gdLst/>
              <a:ahLst/>
              <a:cxnLst/>
              <a:rect l="l" t="t" r="r" b="b"/>
              <a:pathLst>
                <a:path w="3140" h="4709" extrusionOk="0">
                  <a:moveTo>
                    <a:pt x="1570" y="1256"/>
                  </a:moveTo>
                  <a:lnTo>
                    <a:pt x="2386" y="2678"/>
                  </a:lnTo>
                  <a:cubicBezTo>
                    <a:pt x="2470" y="2804"/>
                    <a:pt x="2511" y="2971"/>
                    <a:pt x="2511" y="3139"/>
                  </a:cubicBezTo>
                  <a:cubicBezTo>
                    <a:pt x="2511" y="3662"/>
                    <a:pt x="2093" y="4080"/>
                    <a:pt x="1570" y="4080"/>
                  </a:cubicBezTo>
                  <a:cubicBezTo>
                    <a:pt x="1068" y="4080"/>
                    <a:pt x="628" y="3662"/>
                    <a:pt x="628" y="3139"/>
                  </a:cubicBezTo>
                  <a:cubicBezTo>
                    <a:pt x="628" y="2971"/>
                    <a:pt x="691" y="2825"/>
                    <a:pt x="754" y="2678"/>
                  </a:cubicBezTo>
                  <a:lnTo>
                    <a:pt x="1570" y="1256"/>
                  </a:lnTo>
                  <a:close/>
                  <a:moveTo>
                    <a:pt x="1570" y="0"/>
                  </a:moveTo>
                  <a:lnTo>
                    <a:pt x="210" y="2365"/>
                  </a:lnTo>
                  <a:cubicBezTo>
                    <a:pt x="84" y="2595"/>
                    <a:pt x="1" y="2867"/>
                    <a:pt x="1" y="3139"/>
                  </a:cubicBezTo>
                  <a:cubicBezTo>
                    <a:pt x="1" y="4018"/>
                    <a:pt x="712" y="4708"/>
                    <a:pt x="1570" y="4708"/>
                  </a:cubicBezTo>
                  <a:cubicBezTo>
                    <a:pt x="2449" y="4708"/>
                    <a:pt x="3139" y="4018"/>
                    <a:pt x="3139" y="3139"/>
                  </a:cubicBezTo>
                  <a:cubicBezTo>
                    <a:pt x="3139" y="2867"/>
                    <a:pt x="3076" y="2595"/>
                    <a:pt x="2930" y="2365"/>
                  </a:cubicBezTo>
                  <a:lnTo>
                    <a:pt x="1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4161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388875" y="553088"/>
            <a:ext cx="662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Completion of the project </a:t>
            </a:r>
            <a:endParaRPr lang="en-US"/>
          </a:p>
        </p:txBody>
      </p:sp>
      <p:grpSp>
        <p:nvGrpSpPr>
          <p:cNvPr id="23" name="Google Shape;736;p41">
            <a:extLst>
              <a:ext uri="{FF2B5EF4-FFF2-40B4-BE49-F238E27FC236}">
                <a16:creationId xmlns:a16="http://schemas.microsoft.com/office/drawing/2014/main" id="{633449C1-1D24-F321-5597-62A2DF07BD84}"/>
              </a:ext>
            </a:extLst>
          </p:cNvPr>
          <p:cNvGrpSpPr/>
          <p:nvPr/>
        </p:nvGrpSpPr>
        <p:grpSpPr>
          <a:xfrm>
            <a:off x="247143" y="907143"/>
            <a:ext cx="357094" cy="465424"/>
            <a:chOff x="6892085" y="3385616"/>
            <a:chExt cx="341652" cy="445297"/>
          </a:xfrm>
        </p:grpSpPr>
        <p:sp>
          <p:nvSpPr>
            <p:cNvPr id="24" name="Google Shape;737;p41">
              <a:extLst>
                <a:ext uri="{FF2B5EF4-FFF2-40B4-BE49-F238E27FC236}">
                  <a16:creationId xmlns:a16="http://schemas.microsoft.com/office/drawing/2014/main" id="{95B4B849-5742-305F-C05E-4536D4A4F8E5}"/>
                </a:ext>
              </a:extLst>
            </p:cNvPr>
            <p:cNvSpPr/>
            <p:nvPr/>
          </p:nvSpPr>
          <p:spPr>
            <a:xfrm>
              <a:off x="6892085" y="3441179"/>
              <a:ext cx="296285" cy="389734"/>
            </a:xfrm>
            <a:custGeom>
              <a:avLst/>
              <a:gdLst/>
              <a:ahLst/>
              <a:cxnLst/>
              <a:rect l="l" t="t" r="r" b="b"/>
              <a:pathLst>
                <a:path w="8161" h="10735" extrusionOk="0">
                  <a:moveTo>
                    <a:pt x="4080" y="0"/>
                  </a:moveTo>
                  <a:lnTo>
                    <a:pt x="1067" y="3871"/>
                  </a:lnTo>
                  <a:cubicBezTo>
                    <a:pt x="335" y="4666"/>
                    <a:pt x="0" y="5629"/>
                    <a:pt x="0" y="6633"/>
                  </a:cubicBezTo>
                  <a:cubicBezTo>
                    <a:pt x="0" y="8893"/>
                    <a:pt x="1820" y="10734"/>
                    <a:pt x="4080" y="10734"/>
                  </a:cubicBezTo>
                  <a:cubicBezTo>
                    <a:pt x="6319" y="10734"/>
                    <a:pt x="8160" y="8893"/>
                    <a:pt x="8160" y="6633"/>
                  </a:cubicBezTo>
                  <a:cubicBezTo>
                    <a:pt x="8160" y="5629"/>
                    <a:pt x="7805" y="4666"/>
                    <a:pt x="7093" y="3871"/>
                  </a:cubicBezTo>
                  <a:lnTo>
                    <a:pt x="4080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738;p41">
              <a:extLst>
                <a:ext uri="{FF2B5EF4-FFF2-40B4-BE49-F238E27FC236}">
                  <a16:creationId xmlns:a16="http://schemas.microsoft.com/office/drawing/2014/main" id="{55EDC5C6-9F19-BC53-5435-B325846AC20C}"/>
                </a:ext>
              </a:extLst>
            </p:cNvPr>
            <p:cNvSpPr/>
            <p:nvPr/>
          </p:nvSpPr>
          <p:spPr>
            <a:xfrm>
              <a:off x="7014143" y="3559080"/>
              <a:ext cx="139200" cy="139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739;p41">
              <a:extLst>
                <a:ext uri="{FF2B5EF4-FFF2-40B4-BE49-F238E27FC236}">
                  <a16:creationId xmlns:a16="http://schemas.microsoft.com/office/drawing/2014/main" id="{CAB61F72-CB90-5F27-3800-2DD2F725DC27}"/>
                </a:ext>
              </a:extLst>
            </p:cNvPr>
            <p:cNvSpPr/>
            <p:nvPr/>
          </p:nvSpPr>
          <p:spPr>
            <a:xfrm>
              <a:off x="6982290" y="3523870"/>
              <a:ext cx="205123" cy="204397"/>
            </a:xfrm>
            <a:custGeom>
              <a:avLst/>
              <a:gdLst/>
              <a:ahLst/>
              <a:cxnLst/>
              <a:rect l="l" t="t" r="r" b="b"/>
              <a:pathLst>
                <a:path w="5650" h="5630" extrusionOk="0">
                  <a:moveTo>
                    <a:pt x="2825" y="1235"/>
                  </a:moveTo>
                  <a:cubicBezTo>
                    <a:pt x="3704" y="1235"/>
                    <a:pt x="4415" y="1946"/>
                    <a:pt x="4415" y="2804"/>
                  </a:cubicBezTo>
                  <a:cubicBezTo>
                    <a:pt x="4415" y="3683"/>
                    <a:pt x="3704" y="4374"/>
                    <a:pt x="2825" y="4374"/>
                  </a:cubicBezTo>
                  <a:cubicBezTo>
                    <a:pt x="1967" y="4374"/>
                    <a:pt x="1256" y="3683"/>
                    <a:pt x="1256" y="2804"/>
                  </a:cubicBezTo>
                  <a:cubicBezTo>
                    <a:pt x="1256" y="1946"/>
                    <a:pt x="1967" y="1235"/>
                    <a:pt x="2825" y="1235"/>
                  </a:cubicBezTo>
                  <a:close/>
                  <a:moveTo>
                    <a:pt x="2511" y="1"/>
                  </a:moveTo>
                  <a:lnTo>
                    <a:pt x="2511" y="628"/>
                  </a:lnTo>
                  <a:cubicBezTo>
                    <a:pt x="2155" y="691"/>
                    <a:pt x="1800" y="838"/>
                    <a:pt x="1528" y="1047"/>
                  </a:cubicBezTo>
                  <a:lnTo>
                    <a:pt x="1067" y="586"/>
                  </a:lnTo>
                  <a:lnTo>
                    <a:pt x="607" y="1026"/>
                  </a:lnTo>
                  <a:lnTo>
                    <a:pt x="1067" y="1486"/>
                  </a:lnTo>
                  <a:cubicBezTo>
                    <a:pt x="858" y="1779"/>
                    <a:pt x="712" y="2114"/>
                    <a:pt x="649" y="2490"/>
                  </a:cubicBezTo>
                  <a:lnTo>
                    <a:pt x="0" y="2490"/>
                  </a:lnTo>
                  <a:lnTo>
                    <a:pt x="0" y="3118"/>
                  </a:lnTo>
                  <a:lnTo>
                    <a:pt x="649" y="3118"/>
                  </a:lnTo>
                  <a:cubicBezTo>
                    <a:pt x="712" y="3495"/>
                    <a:pt x="858" y="3830"/>
                    <a:pt x="1067" y="4123"/>
                  </a:cubicBezTo>
                  <a:lnTo>
                    <a:pt x="607" y="4583"/>
                  </a:lnTo>
                  <a:lnTo>
                    <a:pt x="1067" y="5022"/>
                  </a:lnTo>
                  <a:lnTo>
                    <a:pt x="1528" y="4562"/>
                  </a:lnTo>
                  <a:cubicBezTo>
                    <a:pt x="1800" y="4792"/>
                    <a:pt x="2155" y="4939"/>
                    <a:pt x="2511" y="4980"/>
                  </a:cubicBezTo>
                  <a:lnTo>
                    <a:pt x="2511" y="5629"/>
                  </a:lnTo>
                  <a:lnTo>
                    <a:pt x="3139" y="5629"/>
                  </a:lnTo>
                  <a:lnTo>
                    <a:pt x="3139" y="4980"/>
                  </a:lnTo>
                  <a:cubicBezTo>
                    <a:pt x="3515" y="4939"/>
                    <a:pt x="3871" y="4792"/>
                    <a:pt x="4143" y="4562"/>
                  </a:cubicBezTo>
                  <a:lnTo>
                    <a:pt x="4603" y="5022"/>
                  </a:lnTo>
                  <a:lnTo>
                    <a:pt x="5064" y="4583"/>
                  </a:lnTo>
                  <a:lnTo>
                    <a:pt x="4582" y="4123"/>
                  </a:lnTo>
                  <a:cubicBezTo>
                    <a:pt x="4813" y="3830"/>
                    <a:pt x="4959" y="3495"/>
                    <a:pt x="5001" y="3118"/>
                  </a:cubicBezTo>
                  <a:lnTo>
                    <a:pt x="5650" y="3118"/>
                  </a:lnTo>
                  <a:lnTo>
                    <a:pt x="5650" y="2490"/>
                  </a:lnTo>
                  <a:lnTo>
                    <a:pt x="5001" y="2490"/>
                  </a:lnTo>
                  <a:cubicBezTo>
                    <a:pt x="4959" y="2114"/>
                    <a:pt x="4813" y="1779"/>
                    <a:pt x="4582" y="1486"/>
                  </a:cubicBezTo>
                  <a:lnTo>
                    <a:pt x="5064" y="1026"/>
                  </a:lnTo>
                  <a:lnTo>
                    <a:pt x="4603" y="586"/>
                  </a:lnTo>
                  <a:lnTo>
                    <a:pt x="4143" y="1047"/>
                  </a:lnTo>
                  <a:cubicBezTo>
                    <a:pt x="3871" y="838"/>
                    <a:pt x="3515" y="691"/>
                    <a:pt x="3139" y="628"/>
                  </a:cubicBezTo>
                  <a:lnTo>
                    <a:pt x="3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740;p41">
              <a:extLst>
                <a:ext uri="{FF2B5EF4-FFF2-40B4-BE49-F238E27FC236}">
                  <a16:creationId xmlns:a16="http://schemas.microsoft.com/office/drawing/2014/main" id="{007FBAEC-CE75-036E-458A-C2FFB0BBDB3A}"/>
                </a:ext>
              </a:extLst>
            </p:cNvPr>
            <p:cNvSpPr/>
            <p:nvPr/>
          </p:nvSpPr>
          <p:spPr>
            <a:xfrm>
              <a:off x="7050654" y="3591472"/>
              <a:ext cx="22800" cy="22836"/>
            </a:xfrm>
            <a:custGeom>
              <a:avLst/>
              <a:gdLst/>
              <a:ahLst/>
              <a:cxnLst/>
              <a:rect l="l" t="t" r="r" b="b"/>
              <a:pathLst>
                <a:path w="628" h="629" extrusionOk="0">
                  <a:moveTo>
                    <a:pt x="0" y="1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741;p41">
              <a:extLst>
                <a:ext uri="{FF2B5EF4-FFF2-40B4-BE49-F238E27FC236}">
                  <a16:creationId xmlns:a16="http://schemas.microsoft.com/office/drawing/2014/main" id="{64D44ED1-9C88-5A1D-1015-F2DFE75A6068}"/>
                </a:ext>
              </a:extLst>
            </p:cNvPr>
            <p:cNvSpPr/>
            <p:nvPr/>
          </p:nvSpPr>
          <p:spPr>
            <a:xfrm>
              <a:off x="7073454" y="3637072"/>
              <a:ext cx="22800" cy="22800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0" y="0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742;p41">
              <a:extLst>
                <a:ext uri="{FF2B5EF4-FFF2-40B4-BE49-F238E27FC236}">
                  <a16:creationId xmlns:a16="http://schemas.microsoft.com/office/drawing/2014/main" id="{27567DD4-A2B7-D7C0-3A49-D4B3A97ECBF1}"/>
                </a:ext>
              </a:extLst>
            </p:cNvPr>
            <p:cNvSpPr/>
            <p:nvPr/>
          </p:nvSpPr>
          <p:spPr>
            <a:xfrm>
              <a:off x="7096218" y="3591472"/>
              <a:ext cx="22836" cy="22836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1" y="1"/>
                  </a:moveTo>
                  <a:lnTo>
                    <a:pt x="1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743;p41">
              <a:extLst>
                <a:ext uri="{FF2B5EF4-FFF2-40B4-BE49-F238E27FC236}">
                  <a16:creationId xmlns:a16="http://schemas.microsoft.com/office/drawing/2014/main" id="{23EB20EE-723B-0D8F-B279-FBF5DF98A10A}"/>
                </a:ext>
              </a:extLst>
            </p:cNvPr>
            <p:cNvSpPr/>
            <p:nvPr/>
          </p:nvSpPr>
          <p:spPr>
            <a:xfrm>
              <a:off x="6936690" y="3385616"/>
              <a:ext cx="297048" cy="388972"/>
            </a:xfrm>
            <a:custGeom>
              <a:avLst/>
              <a:gdLst/>
              <a:ahLst/>
              <a:cxnLst/>
              <a:rect l="l" t="t" r="r" b="b"/>
              <a:pathLst>
                <a:path w="8182" h="10714" extrusionOk="0">
                  <a:moveTo>
                    <a:pt x="4081" y="1005"/>
                  </a:moveTo>
                  <a:cubicBezTo>
                    <a:pt x="6780" y="4457"/>
                    <a:pt x="6613" y="4248"/>
                    <a:pt x="6634" y="4290"/>
                  </a:cubicBezTo>
                  <a:cubicBezTo>
                    <a:pt x="7240" y="4959"/>
                    <a:pt x="7554" y="5775"/>
                    <a:pt x="7554" y="6612"/>
                  </a:cubicBezTo>
                  <a:cubicBezTo>
                    <a:pt x="7554" y="8537"/>
                    <a:pt x="5985" y="10086"/>
                    <a:pt x="4081" y="10086"/>
                  </a:cubicBezTo>
                  <a:cubicBezTo>
                    <a:pt x="2177" y="10086"/>
                    <a:pt x="628" y="8537"/>
                    <a:pt x="628" y="6612"/>
                  </a:cubicBezTo>
                  <a:cubicBezTo>
                    <a:pt x="628" y="5775"/>
                    <a:pt x="942" y="4959"/>
                    <a:pt x="1549" y="4290"/>
                  </a:cubicBezTo>
                  <a:lnTo>
                    <a:pt x="1549" y="4269"/>
                  </a:lnTo>
                  <a:lnTo>
                    <a:pt x="4081" y="1005"/>
                  </a:lnTo>
                  <a:close/>
                  <a:moveTo>
                    <a:pt x="4081" y="0"/>
                  </a:moveTo>
                  <a:lnTo>
                    <a:pt x="1068" y="3871"/>
                  </a:lnTo>
                  <a:cubicBezTo>
                    <a:pt x="356" y="4646"/>
                    <a:pt x="1" y="5629"/>
                    <a:pt x="1" y="6612"/>
                  </a:cubicBezTo>
                  <a:cubicBezTo>
                    <a:pt x="1" y="8872"/>
                    <a:pt x="1842" y="10713"/>
                    <a:pt x="4081" y="10713"/>
                  </a:cubicBezTo>
                  <a:cubicBezTo>
                    <a:pt x="6341" y="10713"/>
                    <a:pt x="8182" y="8872"/>
                    <a:pt x="8182" y="6612"/>
                  </a:cubicBezTo>
                  <a:cubicBezTo>
                    <a:pt x="8182" y="5629"/>
                    <a:pt x="7826" y="4646"/>
                    <a:pt x="7115" y="3871"/>
                  </a:cubicBezTo>
                  <a:lnTo>
                    <a:pt x="4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4E293A-C591-21B1-9588-83A814CB19F4}"/>
              </a:ext>
            </a:extLst>
          </p:cNvPr>
          <p:cNvCxnSpPr/>
          <p:nvPr/>
        </p:nvCxnSpPr>
        <p:spPr>
          <a:xfrm>
            <a:off x="447461" y="413657"/>
            <a:ext cx="0" cy="52251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">
            <a:extLst>
              <a:ext uri="{FF2B5EF4-FFF2-40B4-BE49-F238E27FC236}">
                <a16:creationId xmlns:a16="http://schemas.microsoft.com/office/drawing/2014/main" id="{6C5E23E3-7EB9-1933-A290-6D776DB6F86D}"/>
              </a:ext>
            </a:extLst>
          </p:cNvPr>
          <p:cNvSpPr txBox="1"/>
          <p:nvPr/>
        </p:nvSpPr>
        <p:spPr>
          <a:xfrm>
            <a:off x="2904773" y="4843706"/>
            <a:ext cx="463225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IT19112992 | B N Dullewa                               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CC084191-EA6A-37A3-B9F9-EE15FA40A63E}"/>
              </a:ext>
            </a:extLst>
          </p:cNvPr>
          <p:cNvGraphicFramePr/>
          <p:nvPr/>
        </p:nvGraphicFramePr>
        <p:xfrm>
          <a:off x="750094" y="1281084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Cylinder 19">
            <a:extLst>
              <a:ext uri="{FF2B5EF4-FFF2-40B4-BE49-F238E27FC236}">
                <a16:creationId xmlns:a16="http://schemas.microsoft.com/office/drawing/2014/main" id="{5F47662A-6730-F8E5-104C-5CE3D7299E63}"/>
              </a:ext>
            </a:extLst>
          </p:cNvPr>
          <p:cNvSpPr/>
          <p:nvPr/>
        </p:nvSpPr>
        <p:spPr>
          <a:xfrm>
            <a:off x="7379494" y="1985963"/>
            <a:ext cx="369460" cy="1596960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15D12DD-7321-505F-733B-B38A392DC1E3}"/>
              </a:ext>
            </a:extLst>
          </p:cNvPr>
          <p:cNvSpPr/>
          <p:nvPr/>
        </p:nvSpPr>
        <p:spPr>
          <a:xfrm>
            <a:off x="8349263" y="2786063"/>
            <a:ext cx="359517" cy="796860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5AA78D-DBB6-7252-B416-C6E374E2CF3E}"/>
              </a:ext>
            </a:extLst>
          </p:cNvPr>
          <p:cNvSpPr txBox="1"/>
          <p:nvPr/>
        </p:nvSpPr>
        <p:spPr>
          <a:xfrm>
            <a:off x="7318255" y="1676256"/>
            <a:ext cx="59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60%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6779E-C9FC-8024-EBD4-7F4868661B89}"/>
              </a:ext>
            </a:extLst>
          </p:cNvPr>
          <p:cNvSpPr txBox="1"/>
          <p:nvPr/>
        </p:nvSpPr>
        <p:spPr>
          <a:xfrm>
            <a:off x="8285042" y="2478010"/>
            <a:ext cx="59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F6BE19-9227-6B36-4DC7-6C54CE809F99}"/>
              </a:ext>
            </a:extLst>
          </p:cNvPr>
          <p:cNvSpPr txBox="1"/>
          <p:nvPr/>
        </p:nvSpPr>
        <p:spPr>
          <a:xfrm>
            <a:off x="7045175" y="3582923"/>
            <a:ext cx="103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jdhani" panose="020B0604020202020204" charset="0"/>
                <a:cs typeface="Rajdhani" panose="020B0604020202020204" charset="0"/>
                <a:sym typeface="Arial"/>
              </a:rPr>
              <a:t>Completed Task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2DA98F-5108-822E-9788-8A1DE6838966}"/>
              </a:ext>
            </a:extLst>
          </p:cNvPr>
          <p:cNvSpPr txBox="1"/>
          <p:nvPr/>
        </p:nvSpPr>
        <p:spPr>
          <a:xfrm>
            <a:off x="8107591" y="3582923"/>
            <a:ext cx="94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jdhani" panose="020B0604020202020204" charset="0"/>
                <a:cs typeface="Rajdhani" panose="020B0604020202020204" charset="0"/>
                <a:sym typeface="Arial"/>
              </a:rPr>
              <a:t>Task to Do</a:t>
            </a:r>
          </a:p>
        </p:txBody>
      </p:sp>
    </p:spTree>
    <p:extLst>
      <p:ext uri="{BB962C8B-B14F-4D97-AF65-F5344CB8AC3E}">
        <p14:creationId xmlns:p14="http://schemas.microsoft.com/office/powerpoint/2010/main" val="2180828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8"/>
          <p:cNvSpPr txBox="1">
            <a:spLocks noGrp="1"/>
          </p:cNvSpPr>
          <p:nvPr>
            <p:ph type="title" idx="8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Technologies</a:t>
            </a:r>
            <a:endParaRPr u="non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7BD594-A107-49C9-5B86-92549D9B1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433" y="2942993"/>
            <a:ext cx="2120278" cy="13435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67CD93-9E78-64F2-24A2-4FA4772E7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141" y="1441965"/>
            <a:ext cx="2448179" cy="6990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ACF20C-D08B-D340-AFBE-2AD5E6B34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965" y="1049793"/>
            <a:ext cx="2884812" cy="147846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FA3CB45-719B-06F5-997A-000B39D99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2" y="3245082"/>
            <a:ext cx="2375022" cy="1041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295C1-4495-6622-FE22-86B2FEB3DCDC}"/>
              </a:ext>
            </a:extLst>
          </p:cNvPr>
          <p:cNvSpPr txBox="1"/>
          <p:nvPr/>
        </p:nvSpPr>
        <p:spPr>
          <a:xfrm>
            <a:off x="3214021" y="4800586"/>
            <a:ext cx="463225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IT19112992 | B N Dullewa                               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84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60"/>
          <p:cNvSpPr txBox="1">
            <a:spLocks noGrp="1"/>
          </p:cNvSpPr>
          <p:nvPr>
            <p:ph type="body" idx="1"/>
          </p:nvPr>
        </p:nvSpPr>
        <p:spPr>
          <a:xfrm>
            <a:off x="349413" y="970622"/>
            <a:ext cx="8123478" cy="3782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-FR" b="1">
                <a:latin typeface="Rajdhani" panose="020B0604020202020204" charset="0"/>
                <a:cs typeface="Rajdhani" panose="020B0604020202020204" charset="0"/>
              </a:rPr>
              <a:t>[1][Online]. </a:t>
            </a:r>
            <a:r>
              <a:rPr lang="fr-FR" b="1" err="1">
                <a:latin typeface="Rajdhani" panose="020B0604020202020204" charset="0"/>
                <a:cs typeface="Rajdhani" panose="020B0604020202020204" charset="0"/>
              </a:rPr>
              <a:t>Available</a:t>
            </a:r>
            <a:r>
              <a:rPr lang="fr-FR" b="1">
                <a:latin typeface="Rajdhani" panose="020B0604020202020204" charset="0"/>
                <a:cs typeface="Rajdhani" panose="020B0604020202020204" charset="0"/>
              </a:rPr>
              <a:t>: </a:t>
            </a:r>
            <a:r>
              <a:rPr lang="fr-FR" b="1">
                <a:latin typeface="Rajdhani" panose="020B0604020202020204" charset="0"/>
                <a:cs typeface="Rajdhani" panose="020B0604020202020204" charset="0"/>
                <a:hlinkClick r:id="rId3"/>
              </a:rPr>
              <a:t>https://docs.microsoft.com/en-us/analysis-services/data-mining/data-mining-algorithms-analysis-services-data-mining?view=asallproducts-allversions</a:t>
            </a:r>
            <a:r>
              <a:rPr lang="fr-FR" b="1">
                <a:latin typeface="Rajdhani" panose="020B0604020202020204" charset="0"/>
                <a:cs typeface="Rajdhani" panose="020B0604020202020204" charset="0"/>
              </a:rPr>
              <a:t>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b="1">
                <a:latin typeface="Rajdhani" panose="020B0604020202020204" charset="0"/>
                <a:cs typeface="Rajdhani" panose="020B0604020202020204" charset="0"/>
              </a:rPr>
              <a:t>[2] "Nation </a:t>
            </a:r>
            <a:r>
              <a:rPr lang="en-US" b="1" err="1">
                <a:latin typeface="Rajdhani" panose="020B0604020202020204" charset="0"/>
                <a:cs typeface="Rajdhani" panose="020B0604020202020204" charset="0"/>
              </a:rPr>
              <a:t>Libaray</a:t>
            </a:r>
            <a:r>
              <a:rPr lang="en-US" b="1">
                <a:latin typeface="Rajdhani" panose="020B0604020202020204" charset="0"/>
                <a:cs typeface="Rajdhani" panose="020B0604020202020204" charset="0"/>
              </a:rPr>
              <a:t> of </a:t>
            </a:r>
            <a:r>
              <a:rPr lang="en-US" b="1" err="1">
                <a:latin typeface="Rajdhani" panose="020B0604020202020204" charset="0"/>
                <a:cs typeface="Rajdhani" panose="020B0604020202020204" charset="0"/>
              </a:rPr>
              <a:t>medecine</a:t>
            </a:r>
            <a:r>
              <a:rPr lang="en-US" b="1">
                <a:latin typeface="Rajdhani" panose="020B0604020202020204" charset="0"/>
                <a:cs typeface="Rajdhani" panose="020B0604020202020204" charset="0"/>
              </a:rPr>
              <a:t>," 10 November 2021 . [Online]. Available: </a:t>
            </a:r>
            <a:r>
              <a:rPr lang="en-US" b="1">
                <a:latin typeface="Rajdhani" panose="020B0604020202020204" charset="0"/>
                <a:cs typeface="Rajdhani" panose="020B0604020202020204" charset="0"/>
                <a:hlinkClick r:id="rId4"/>
              </a:rPr>
              <a:t>https://www.ncbi.nlm.nih.gov/pmc/articles/PMC8687008/</a:t>
            </a:r>
            <a:r>
              <a:rPr lang="en-US" b="1">
                <a:latin typeface="Rajdhani" panose="020B0604020202020204" charset="0"/>
                <a:cs typeface="Rajdhani" panose="020B0604020202020204" charset="0"/>
              </a:rPr>
              <a:t>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b="1">
                <a:latin typeface="Rajdhani" panose="020B0604020202020204" charset="0"/>
                <a:cs typeface="Rajdhani" panose="020B0604020202020204" charset="0"/>
              </a:rPr>
              <a:t>[3]S. K. R. </a:t>
            </a:r>
            <a:r>
              <a:rPr lang="en-US" b="1" err="1">
                <a:latin typeface="Rajdhani" panose="020B0604020202020204" charset="0"/>
                <a:cs typeface="Rajdhani" panose="020B0604020202020204" charset="0"/>
              </a:rPr>
              <a:t>Nafis</a:t>
            </a:r>
            <a:r>
              <a:rPr lang="en-US" b="1">
                <a:latin typeface="Rajdhani" panose="020B0604020202020204" charset="0"/>
                <a:cs typeface="Rajdhani" panose="020B0604020202020204" charset="0"/>
              </a:rPr>
              <a:t> Ahmed1, "A guide to organizing a voluntary blood donation camp," [Online]. Available: http://www.ijbti.com/archive/2013-archive/100011IJBTINA2013-ahmed/100011IJBTINA2013-ahmed-full-text.php.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b="1">
                <a:latin typeface="Rajdhani" panose="020B0604020202020204" charset="0"/>
                <a:cs typeface="Rajdhani" panose="020B0604020202020204" charset="0"/>
              </a:rPr>
              <a:t>[4] b. A. Azad, "Blood Donation Camp organized by Student Council of BCAS Campus, Kalmunai," 16 August 2018. [Online]. </a:t>
            </a:r>
          </a:p>
        </p:txBody>
      </p:sp>
      <p:sp>
        <p:nvSpPr>
          <p:cNvPr id="1604" name="Google Shape;1604;p60"/>
          <p:cNvSpPr txBox="1">
            <a:spLocks noGrp="1"/>
          </p:cNvSpPr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References</a:t>
            </a:r>
            <a:endParaRPr u="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D0EF8-5C74-9197-A2C6-60166ABB9DD5}"/>
              </a:ext>
            </a:extLst>
          </p:cNvPr>
          <p:cNvSpPr txBox="1"/>
          <p:nvPr/>
        </p:nvSpPr>
        <p:spPr>
          <a:xfrm>
            <a:off x="1655575" y="4831296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IT19112992 | B.N Dullewa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FC63D9-6762-F41C-415F-BBDA25FED6A4}"/>
              </a:ext>
            </a:extLst>
          </p:cNvPr>
          <p:cNvSpPr txBox="1"/>
          <p:nvPr/>
        </p:nvSpPr>
        <p:spPr>
          <a:xfrm>
            <a:off x="4039854" y="4831295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6540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0"/>
          <p:cNvSpPr/>
          <p:nvPr/>
        </p:nvSpPr>
        <p:spPr>
          <a:xfrm>
            <a:off x="283006" y="4108629"/>
            <a:ext cx="590613" cy="248975"/>
          </a:xfrm>
          <a:custGeom>
            <a:avLst/>
            <a:gdLst/>
            <a:ahLst/>
            <a:cxnLst/>
            <a:rect l="l" t="t" r="r" b="b"/>
            <a:pathLst>
              <a:path w="10735" h="4526" extrusionOk="0">
                <a:moveTo>
                  <a:pt x="3819" y="634"/>
                </a:moveTo>
                <a:cubicBezTo>
                  <a:pt x="4190" y="634"/>
                  <a:pt x="4562" y="759"/>
                  <a:pt x="4855" y="1010"/>
                </a:cubicBezTo>
                <a:cubicBezTo>
                  <a:pt x="5001" y="1157"/>
                  <a:pt x="5210" y="1387"/>
                  <a:pt x="5608" y="1387"/>
                </a:cubicBezTo>
                <a:lnTo>
                  <a:pt x="6905" y="1387"/>
                </a:lnTo>
                <a:cubicBezTo>
                  <a:pt x="6759" y="1743"/>
                  <a:pt x="6424" y="2015"/>
                  <a:pt x="6005" y="2015"/>
                </a:cubicBezTo>
                <a:lnTo>
                  <a:pt x="4729" y="2015"/>
                </a:lnTo>
                <a:lnTo>
                  <a:pt x="4729" y="2642"/>
                </a:lnTo>
                <a:lnTo>
                  <a:pt x="7219" y="2642"/>
                </a:lnTo>
                <a:lnTo>
                  <a:pt x="8746" y="1638"/>
                </a:lnTo>
                <a:cubicBezTo>
                  <a:pt x="8902" y="1531"/>
                  <a:pt x="9075" y="1483"/>
                  <a:pt x="9248" y="1483"/>
                </a:cubicBezTo>
                <a:cubicBezTo>
                  <a:pt x="9447" y="1483"/>
                  <a:pt x="9645" y="1547"/>
                  <a:pt x="9813" y="1659"/>
                </a:cubicBezTo>
                <a:lnTo>
                  <a:pt x="6842" y="3898"/>
                </a:lnTo>
                <a:lnTo>
                  <a:pt x="628" y="3898"/>
                </a:lnTo>
                <a:lnTo>
                  <a:pt x="628" y="2015"/>
                </a:lnTo>
                <a:lnTo>
                  <a:pt x="1653" y="2015"/>
                </a:lnTo>
                <a:lnTo>
                  <a:pt x="2783" y="1010"/>
                </a:lnTo>
                <a:cubicBezTo>
                  <a:pt x="3076" y="759"/>
                  <a:pt x="3447" y="634"/>
                  <a:pt x="3819" y="634"/>
                </a:cubicBezTo>
                <a:close/>
                <a:moveTo>
                  <a:pt x="3811" y="1"/>
                </a:moveTo>
                <a:cubicBezTo>
                  <a:pt x="3290" y="1"/>
                  <a:pt x="2773" y="184"/>
                  <a:pt x="2365" y="550"/>
                </a:cubicBezTo>
                <a:lnTo>
                  <a:pt x="1402" y="1387"/>
                </a:lnTo>
                <a:lnTo>
                  <a:pt x="0" y="1387"/>
                </a:lnTo>
                <a:lnTo>
                  <a:pt x="0" y="4526"/>
                </a:lnTo>
                <a:lnTo>
                  <a:pt x="7052" y="4526"/>
                </a:lnTo>
                <a:lnTo>
                  <a:pt x="10734" y="1764"/>
                </a:lnTo>
                <a:lnTo>
                  <a:pt x="10546" y="1513"/>
                </a:lnTo>
                <a:cubicBezTo>
                  <a:pt x="10247" y="1084"/>
                  <a:pt x="9762" y="856"/>
                  <a:pt x="9267" y="856"/>
                </a:cubicBezTo>
                <a:cubicBezTo>
                  <a:pt x="8965" y="856"/>
                  <a:pt x="8660" y="941"/>
                  <a:pt x="8391" y="1115"/>
                </a:cubicBezTo>
                <a:lnTo>
                  <a:pt x="7428" y="1743"/>
                </a:lnTo>
                <a:cubicBezTo>
                  <a:pt x="7533" y="1534"/>
                  <a:pt x="7575" y="1303"/>
                  <a:pt x="7575" y="1073"/>
                </a:cubicBezTo>
                <a:lnTo>
                  <a:pt x="7575" y="759"/>
                </a:lnTo>
                <a:lnTo>
                  <a:pt x="5629" y="759"/>
                </a:lnTo>
                <a:cubicBezTo>
                  <a:pt x="5482" y="759"/>
                  <a:pt x="5419" y="676"/>
                  <a:pt x="5273" y="550"/>
                </a:cubicBezTo>
                <a:cubicBezTo>
                  <a:pt x="4855" y="184"/>
                  <a:pt x="4331" y="1"/>
                  <a:pt x="381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12" name="Google Shape;712;p40"/>
          <p:cNvGrpSpPr/>
          <p:nvPr/>
        </p:nvGrpSpPr>
        <p:grpSpPr>
          <a:xfrm>
            <a:off x="252637" y="3250441"/>
            <a:ext cx="205706" cy="299027"/>
            <a:chOff x="7755376" y="4015381"/>
            <a:chExt cx="135744" cy="197338"/>
          </a:xfrm>
        </p:grpSpPr>
        <p:sp>
          <p:nvSpPr>
            <p:cNvPr id="713" name="Google Shape;713;p40"/>
            <p:cNvSpPr/>
            <p:nvPr/>
          </p:nvSpPr>
          <p:spPr>
            <a:xfrm>
              <a:off x="7755376" y="4068642"/>
              <a:ext cx="96077" cy="144077"/>
            </a:xfrm>
            <a:custGeom>
              <a:avLst/>
              <a:gdLst/>
              <a:ahLst/>
              <a:cxnLst/>
              <a:rect l="l" t="t" r="r" b="b"/>
              <a:pathLst>
                <a:path w="3139" h="4708" extrusionOk="0">
                  <a:moveTo>
                    <a:pt x="1569" y="0"/>
                  </a:moveTo>
                  <a:lnTo>
                    <a:pt x="209" y="2364"/>
                  </a:lnTo>
                  <a:cubicBezTo>
                    <a:pt x="63" y="2595"/>
                    <a:pt x="0" y="2867"/>
                    <a:pt x="0" y="3139"/>
                  </a:cubicBezTo>
                  <a:cubicBezTo>
                    <a:pt x="0" y="3997"/>
                    <a:pt x="691" y="4708"/>
                    <a:pt x="1569" y="4708"/>
                  </a:cubicBezTo>
                  <a:cubicBezTo>
                    <a:pt x="2427" y="4708"/>
                    <a:pt x="3139" y="3997"/>
                    <a:pt x="3139" y="3139"/>
                  </a:cubicBezTo>
                  <a:cubicBezTo>
                    <a:pt x="3139" y="2867"/>
                    <a:pt x="3055" y="2595"/>
                    <a:pt x="2929" y="2364"/>
                  </a:cubicBezTo>
                  <a:lnTo>
                    <a:pt x="1569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7776359" y="4015381"/>
              <a:ext cx="114760" cy="170924"/>
            </a:xfrm>
            <a:custGeom>
              <a:avLst/>
              <a:gdLst/>
              <a:ahLst/>
              <a:cxnLst/>
              <a:rect l="l" t="t" r="r" b="b"/>
              <a:pathLst>
                <a:path w="3161" h="4708" extrusionOk="0">
                  <a:moveTo>
                    <a:pt x="1570" y="1256"/>
                  </a:moveTo>
                  <a:lnTo>
                    <a:pt x="2386" y="2657"/>
                  </a:lnTo>
                  <a:cubicBezTo>
                    <a:pt x="2470" y="2804"/>
                    <a:pt x="2512" y="2971"/>
                    <a:pt x="2512" y="3139"/>
                  </a:cubicBezTo>
                  <a:cubicBezTo>
                    <a:pt x="2512" y="3662"/>
                    <a:pt x="2093" y="4080"/>
                    <a:pt x="1570" y="4080"/>
                  </a:cubicBezTo>
                  <a:cubicBezTo>
                    <a:pt x="1068" y="4080"/>
                    <a:pt x="628" y="3662"/>
                    <a:pt x="628" y="3139"/>
                  </a:cubicBezTo>
                  <a:cubicBezTo>
                    <a:pt x="628" y="2971"/>
                    <a:pt x="670" y="2804"/>
                    <a:pt x="754" y="2657"/>
                  </a:cubicBezTo>
                  <a:lnTo>
                    <a:pt x="1570" y="1256"/>
                  </a:lnTo>
                  <a:close/>
                  <a:moveTo>
                    <a:pt x="1591" y="0"/>
                  </a:moveTo>
                  <a:lnTo>
                    <a:pt x="231" y="2344"/>
                  </a:lnTo>
                  <a:cubicBezTo>
                    <a:pt x="84" y="2595"/>
                    <a:pt x="22" y="2867"/>
                    <a:pt x="22" y="3139"/>
                  </a:cubicBezTo>
                  <a:cubicBezTo>
                    <a:pt x="1" y="3997"/>
                    <a:pt x="712" y="4708"/>
                    <a:pt x="1570" y="4708"/>
                  </a:cubicBezTo>
                  <a:cubicBezTo>
                    <a:pt x="2449" y="4708"/>
                    <a:pt x="3160" y="3997"/>
                    <a:pt x="3160" y="3139"/>
                  </a:cubicBezTo>
                  <a:cubicBezTo>
                    <a:pt x="3160" y="2867"/>
                    <a:pt x="3077" y="2595"/>
                    <a:pt x="2930" y="2344"/>
                  </a:cubicBezTo>
                  <a:lnTo>
                    <a:pt x="1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p40"/>
          <p:cNvGrpSpPr/>
          <p:nvPr/>
        </p:nvGrpSpPr>
        <p:grpSpPr>
          <a:xfrm>
            <a:off x="1147333" y="3244661"/>
            <a:ext cx="224236" cy="223784"/>
            <a:chOff x="7932213" y="1463813"/>
            <a:chExt cx="127125" cy="127150"/>
          </a:xfrm>
        </p:grpSpPr>
        <p:sp>
          <p:nvSpPr>
            <p:cNvPr id="716" name="Google Shape;716;p40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18" name="Google Shape;718;p40"/>
          <p:cNvSpPr/>
          <p:nvPr/>
        </p:nvSpPr>
        <p:spPr>
          <a:xfrm>
            <a:off x="833257" y="3638199"/>
            <a:ext cx="134762" cy="44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19" name="Google Shape;719;p40"/>
          <p:cNvGrpSpPr/>
          <p:nvPr/>
        </p:nvGrpSpPr>
        <p:grpSpPr>
          <a:xfrm>
            <a:off x="1054827" y="4245467"/>
            <a:ext cx="319454" cy="433097"/>
            <a:chOff x="8107742" y="840353"/>
            <a:chExt cx="299760" cy="406359"/>
          </a:xfrm>
        </p:grpSpPr>
        <p:sp>
          <p:nvSpPr>
            <p:cNvPr id="720" name="Google Shape;720;p40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810;p44">
            <a:extLst>
              <a:ext uri="{FF2B5EF4-FFF2-40B4-BE49-F238E27FC236}">
                <a16:creationId xmlns:a16="http://schemas.microsoft.com/office/drawing/2014/main" id="{6205B4E6-68A4-2397-0BBC-B1C4921758F3}"/>
              </a:ext>
            </a:extLst>
          </p:cNvPr>
          <p:cNvSpPr txBox="1">
            <a:spLocks noGrp="1"/>
          </p:cNvSpPr>
          <p:nvPr/>
        </p:nvSpPr>
        <p:spPr>
          <a:xfrm>
            <a:off x="5346354" y="1361529"/>
            <a:ext cx="3241200" cy="274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0707"/>
              </a:buClr>
              <a:buSzPts val="4800"/>
              <a:buFont typeface="Rajdhan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Rajdhani" panose="020B0604020202020204" charset="0"/>
                <a:cs typeface="Rajdhani" panose="020B0604020202020204" charset="0"/>
                <a:sym typeface="Rajdhani"/>
              </a:rPr>
              <a:t>Create A Successful Correspondence In Between The Donors And The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Rajdhani" panose="020B0604020202020204" charset="0"/>
                <a:cs typeface="Rajdhani" panose="020B0604020202020204" charset="0"/>
                <a:sym typeface="Rajdhani"/>
              </a:rPr>
              <a:t>Donees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Rajdhani" panose="020B0604020202020204" charset="0"/>
                <a:cs typeface="Rajdhani" panose="020B0604020202020204" charset="0"/>
                <a:sym typeface="Rajdhani"/>
              </a:rPr>
              <a:t>​</a:t>
            </a:r>
            <a:endParaRPr kumimoji="0" lang="" sz="2800" b="1" i="0" u="none" strike="noStrike" kern="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Rajdhani" panose="020B0604020202020204" charset="0"/>
              <a:cs typeface="Rajdhani" panose="020B0604020202020204" charset="0"/>
              <a:sym typeface="Rajdhani"/>
            </a:endParaRPr>
          </a:p>
        </p:txBody>
      </p:sp>
      <p:grpSp>
        <p:nvGrpSpPr>
          <p:cNvPr id="20" name="Google Shape;811;p44">
            <a:extLst>
              <a:ext uri="{FF2B5EF4-FFF2-40B4-BE49-F238E27FC236}">
                <a16:creationId xmlns:a16="http://schemas.microsoft.com/office/drawing/2014/main" id="{C1E89DDA-5E3B-05EE-BCD5-46DF2FEDBF9B}"/>
              </a:ext>
            </a:extLst>
          </p:cNvPr>
          <p:cNvGrpSpPr/>
          <p:nvPr/>
        </p:nvGrpSpPr>
        <p:grpSpPr>
          <a:xfrm>
            <a:off x="2287398" y="532532"/>
            <a:ext cx="397454" cy="397454"/>
            <a:chOff x="1723038" y="461093"/>
            <a:chExt cx="389698" cy="389698"/>
          </a:xfrm>
        </p:grpSpPr>
        <p:sp>
          <p:nvSpPr>
            <p:cNvPr id="27" name="Google Shape;812;p44">
              <a:extLst>
                <a:ext uri="{FF2B5EF4-FFF2-40B4-BE49-F238E27FC236}">
                  <a16:creationId xmlns:a16="http://schemas.microsoft.com/office/drawing/2014/main" id="{CED98C03-1734-16DC-3BC4-F9B5A53FB338}"/>
                </a:ext>
              </a:extLst>
            </p:cNvPr>
            <p:cNvSpPr/>
            <p:nvPr/>
          </p:nvSpPr>
          <p:spPr>
            <a:xfrm rot="-2700000">
              <a:off x="186750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813;p44">
              <a:extLst>
                <a:ext uri="{FF2B5EF4-FFF2-40B4-BE49-F238E27FC236}">
                  <a16:creationId xmlns:a16="http://schemas.microsoft.com/office/drawing/2014/main" id="{7FD0635F-FD44-9D7D-BC46-F01A72BB4CEB}"/>
                </a:ext>
              </a:extLst>
            </p:cNvPr>
            <p:cNvSpPr/>
            <p:nvPr/>
          </p:nvSpPr>
          <p:spPr>
            <a:xfrm>
              <a:off x="172303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814;p44">
            <a:extLst>
              <a:ext uri="{FF2B5EF4-FFF2-40B4-BE49-F238E27FC236}">
                <a16:creationId xmlns:a16="http://schemas.microsoft.com/office/drawing/2014/main" id="{906DBBD9-AA7D-80FB-60CD-B6BAF213C09D}"/>
              </a:ext>
            </a:extLst>
          </p:cNvPr>
          <p:cNvGrpSpPr/>
          <p:nvPr/>
        </p:nvGrpSpPr>
        <p:grpSpPr>
          <a:xfrm>
            <a:off x="2824440" y="532532"/>
            <a:ext cx="397454" cy="397454"/>
            <a:chOff x="2260078" y="461093"/>
            <a:chExt cx="389698" cy="389698"/>
          </a:xfrm>
        </p:grpSpPr>
        <p:sp>
          <p:nvSpPr>
            <p:cNvPr id="25" name="Google Shape;815;p44">
              <a:extLst>
                <a:ext uri="{FF2B5EF4-FFF2-40B4-BE49-F238E27FC236}">
                  <a16:creationId xmlns:a16="http://schemas.microsoft.com/office/drawing/2014/main" id="{ABB2115C-BA58-7352-FD7A-9EA38900B226}"/>
                </a:ext>
              </a:extLst>
            </p:cNvPr>
            <p:cNvSpPr/>
            <p:nvPr/>
          </p:nvSpPr>
          <p:spPr>
            <a:xfrm rot="-2700000">
              <a:off x="240454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816;p44">
              <a:extLst>
                <a:ext uri="{FF2B5EF4-FFF2-40B4-BE49-F238E27FC236}">
                  <a16:creationId xmlns:a16="http://schemas.microsoft.com/office/drawing/2014/main" id="{E7FD2ED1-0582-B63C-2015-2A205CB490FB}"/>
                </a:ext>
              </a:extLst>
            </p:cNvPr>
            <p:cNvSpPr/>
            <p:nvPr/>
          </p:nvSpPr>
          <p:spPr>
            <a:xfrm>
              <a:off x="226007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817;p44">
            <a:extLst>
              <a:ext uri="{FF2B5EF4-FFF2-40B4-BE49-F238E27FC236}">
                <a16:creationId xmlns:a16="http://schemas.microsoft.com/office/drawing/2014/main" id="{B7EECF1F-9394-3D43-6F2D-81D6C26E2A64}"/>
              </a:ext>
            </a:extLst>
          </p:cNvPr>
          <p:cNvGrpSpPr/>
          <p:nvPr/>
        </p:nvGrpSpPr>
        <p:grpSpPr>
          <a:xfrm>
            <a:off x="3361482" y="532532"/>
            <a:ext cx="397454" cy="397454"/>
            <a:chOff x="2797119" y="461093"/>
            <a:chExt cx="389698" cy="389698"/>
          </a:xfrm>
        </p:grpSpPr>
        <p:sp>
          <p:nvSpPr>
            <p:cNvPr id="23" name="Google Shape;818;p44">
              <a:extLst>
                <a:ext uri="{FF2B5EF4-FFF2-40B4-BE49-F238E27FC236}">
                  <a16:creationId xmlns:a16="http://schemas.microsoft.com/office/drawing/2014/main" id="{663C088B-6B53-B04A-83C7-64DBC4CB79A8}"/>
                </a:ext>
              </a:extLst>
            </p:cNvPr>
            <p:cNvSpPr/>
            <p:nvPr/>
          </p:nvSpPr>
          <p:spPr>
            <a:xfrm rot="-2700000">
              <a:off x="2941583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819;p44">
              <a:extLst>
                <a:ext uri="{FF2B5EF4-FFF2-40B4-BE49-F238E27FC236}">
                  <a16:creationId xmlns:a16="http://schemas.microsoft.com/office/drawing/2014/main" id="{2EA947AD-ADFA-4EDA-0B2B-8C28B4FFF945}"/>
                </a:ext>
              </a:extLst>
            </p:cNvPr>
            <p:cNvSpPr/>
            <p:nvPr/>
          </p:nvSpPr>
          <p:spPr>
            <a:xfrm>
              <a:off x="2797119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191DF99-D470-47EF-BF8D-B6DE1FA11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7" y="3679141"/>
            <a:ext cx="5950212" cy="536494"/>
          </a:xfrm>
          <a:prstGeom prst="rect">
            <a:avLst/>
          </a:prstGeom>
        </p:spPr>
      </p:pic>
      <p:pic>
        <p:nvPicPr>
          <p:cNvPr id="2" name="Picture 1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A33EDE8E-CBB2-79D5-CBB6-61DF744D4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510" y="0"/>
            <a:ext cx="2046904" cy="173012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 u="none"/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4294967295"/>
          </p:nvPr>
        </p:nvSpPr>
        <p:spPr>
          <a:xfrm>
            <a:off x="2815933" y="3453520"/>
            <a:ext cx="15495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32" name="Google Shape;832;p45"/>
          <p:cNvSpPr txBox="1">
            <a:spLocks noGrp="1"/>
          </p:cNvSpPr>
          <p:nvPr>
            <p:ph type="title" idx="4294967295"/>
          </p:nvPr>
        </p:nvSpPr>
        <p:spPr>
          <a:xfrm>
            <a:off x="1429263" y="1521454"/>
            <a:ext cx="6285471" cy="1932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chemeClr val="tx1"/>
                </a:solidFill>
              </a:rPr>
              <a:t>How do Store Donors in a queue in order of registration?</a:t>
            </a:r>
            <a:br>
              <a:rPr lang="en-US" sz="1800"/>
            </a:br>
            <a:r>
              <a:rPr lang="en-US" sz="1800">
                <a:solidFill>
                  <a:schemeClr val="tx1"/>
                </a:solidFill>
              </a:rPr>
              <a:t>How to Send a confirmation message to the donor?</a:t>
            </a:r>
            <a:br>
              <a:rPr lang="en-US" sz="1800"/>
            </a:br>
            <a:r>
              <a:rPr lang="en-US" sz="1800">
                <a:solidFill>
                  <a:schemeClr val="tx1"/>
                </a:solidFill>
              </a:rPr>
              <a:t>How to create a Chatbot and real-time Message?</a:t>
            </a:r>
            <a:br>
              <a:rPr lang="en-US" sz="1800"/>
            </a:br>
            <a:r>
              <a:rPr lang="en-US" sz="1800">
                <a:solidFill>
                  <a:schemeClr val="tx1"/>
                </a:solidFill>
              </a:rPr>
              <a:t>How to enter the location using google map?</a:t>
            </a:r>
            <a:br>
              <a:rPr lang="en-US" sz="1800"/>
            </a:br>
            <a:r>
              <a:rPr lang="en-US" sz="1800">
                <a:solidFill>
                  <a:schemeClr val="tx1"/>
                </a:solidFill>
              </a:rPr>
              <a:t>How to send notifications to donors and </a:t>
            </a:r>
            <a:r>
              <a:rPr lang="en-US" sz="1800" err="1">
                <a:solidFill>
                  <a:schemeClr val="tx1"/>
                </a:solidFill>
              </a:rPr>
              <a:t>donees</a:t>
            </a:r>
            <a:r>
              <a:rPr lang="en-US" sz="1800">
                <a:solidFill>
                  <a:schemeClr val="tx1"/>
                </a:solidFill>
              </a:rPr>
              <a:t>? </a:t>
            </a:r>
            <a:br>
              <a:rPr lang="en-US" sz="1600"/>
            </a:br>
            <a:endParaRPr sz="1600"/>
          </a:p>
        </p:txBody>
      </p:sp>
      <p:grpSp>
        <p:nvGrpSpPr>
          <p:cNvPr id="833" name="Google Shape;833;p45"/>
          <p:cNvGrpSpPr/>
          <p:nvPr/>
        </p:nvGrpSpPr>
        <p:grpSpPr>
          <a:xfrm>
            <a:off x="1429260" y="3659278"/>
            <a:ext cx="6285474" cy="623142"/>
            <a:chOff x="1452904" y="2293527"/>
            <a:chExt cx="6285474" cy="623142"/>
          </a:xfrm>
        </p:grpSpPr>
        <p:cxnSp>
          <p:nvCxnSpPr>
            <p:cNvPr id="834" name="Google Shape;834;p45"/>
            <p:cNvCxnSpPr/>
            <p:nvPr/>
          </p:nvCxnSpPr>
          <p:spPr>
            <a:xfrm>
              <a:off x="1603900" y="2625692"/>
              <a:ext cx="5907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35" name="Google Shape;835;p45"/>
            <p:cNvGrpSpPr/>
            <p:nvPr/>
          </p:nvGrpSpPr>
          <p:grpSpPr>
            <a:xfrm>
              <a:off x="3427129" y="2293527"/>
              <a:ext cx="362836" cy="623142"/>
              <a:chOff x="8142523" y="840353"/>
              <a:chExt cx="264980" cy="455048"/>
            </a:xfrm>
          </p:grpSpPr>
          <p:sp>
            <p:nvSpPr>
              <p:cNvPr id="836" name="Google Shape;836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8" name="Google Shape;838;p45"/>
            <p:cNvGrpSpPr/>
            <p:nvPr/>
          </p:nvGrpSpPr>
          <p:grpSpPr>
            <a:xfrm>
              <a:off x="5401342" y="2293527"/>
              <a:ext cx="362836" cy="623142"/>
              <a:chOff x="8142523" y="840353"/>
              <a:chExt cx="264980" cy="455048"/>
            </a:xfrm>
          </p:grpSpPr>
          <p:sp>
            <p:nvSpPr>
              <p:cNvPr id="839" name="Google Shape;839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1" name="Google Shape;841;p45"/>
            <p:cNvGrpSpPr/>
            <p:nvPr/>
          </p:nvGrpSpPr>
          <p:grpSpPr>
            <a:xfrm>
              <a:off x="7375542" y="2293527"/>
              <a:ext cx="362836" cy="623142"/>
              <a:chOff x="8142523" y="840353"/>
              <a:chExt cx="264980" cy="455048"/>
            </a:xfrm>
          </p:grpSpPr>
          <p:sp>
            <p:nvSpPr>
              <p:cNvPr id="842" name="Google Shape;842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4" name="Google Shape;844;p45"/>
            <p:cNvGrpSpPr/>
            <p:nvPr/>
          </p:nvGrpSpPr>
          <p:grpSpPr>
            <a:xfrm>
              <a:off x="1452904" y="2293527"/>
              <a:ext cx="362836" cy="623142"/>
              <a:chOff x="8142523" y="840353"/>
              <a:chExt cx="264980" cy="455048"/>
            </a:xfrm>
          </p:grpSpPr>
          <p:sp>
            <p:nvSpPr>
              <p:cNvPr id="845" name="Google Shape;845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7AFD4E1-C69F-DFBE-5110-1227F2EB13F9}"/>
              </a:ext>
            </a:extLst>
          </p:cNvPr>
          <p:cNvSpPr txBox="1"/>
          <p:nvPr/>
        </p:nvSpPr>
        <p:spPr>
          <a:xfrm>
            <a:off x="1708861" y="478316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IT19236438| K.U.R.O.D Bandara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5E0D0D-F8D2-BB33-F962-F1388B314571}"/>
              </a:ext>
            </a:extLst>
          </p:cNvPr>
          <p:cNvSpPr txBox="1"/>
          <p:nvPr/>
        </p:nvSpPr>
        <p:spPr>
          <a:xfrm>
            <a:off x="3911009" y="478316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Specific &amp; Sub Objectives</a:t>
            </a:r>
            <a:endParaRPr sz="4000" u="none"/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4294967295"/>
          </p:nvPr>
        </p:nvSpPr>
        <p:spPr>
          <a:xfrm>
            <a:off x="2815933" y="3453520"/>
            <a:ext cx="15495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32" name="Google Shape;832;p45"/>
          <p:cNvSpPr txBox="1">
            <a:spLocks noGrp="1"/>
          </p:cNvSpPr>
          <p:nvPr>
            <p:ph type="title" idx="4294967295"/>
          </p:nvPr>
        </p:nvSpPr>
        <p:spPr>
          <a:xfrm>
            <a:off x="1429263" y="1415410"/>
            <a:ext cx="7562941" cy="2038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*Specific Objectives</a:t>
            </a:r>
            <a:br>
              <a:rPr lang="en-US" sz="1800">
                <a:latin typeface="Rajdhani" panose="020B0604020202020204" charset="0"/>
                <a:cs typeface="Rajdhani" panose="020B0604020202020204" charset="0"/>
              </a:rPr>
            </a:br>
            <a:r>
              <a:rPr lang="en-US" sz="1800">
                <a:solidFill>
                  <a:schemeClr val="tx1"/>
                </a:solidFill>
              </a:rPr>
              <a:t>-Manage the connection between the organ donors and </a:t>
            </a:r>
            <a:r>
              <a:rPr lang="en-US" sz="1800" err="1">
                <a:solidFill>
                  <a:schemeClr val="tx1"/>
                </a:solidFill>
              </a:rPr>
              <a:t>donees</a:t>
            </a:r>
            <a:r>
              <a:rPr lang="en-US" sz="1800">
                <a:solidFill>
                  <a:schemeClr val="tx1"/>
                </a:solidFill>
              </a:rPr>
              <a:t> in accordance with their requirements</a:t>
            </a:r>
            <a:br>
              <a:rPr lang="en-US" sz="1800">
                <a:latin typeface="Rajdhani" panose="020B0604020202020204" charset="0"/>
                <a:cs typeface="Rajdhani" panose="020B0604020202020204" charset="0"/>
              </a:rPr>
            </a:br>
            <a:br>
              <a:rPr lang="en-US" sz="1800">
                <a:latin typeface="Rajdhani" panose="020B0604020202020204" charset="0"/>
                <a:cs typeface="Rajdhani" panose="020B0604020202020204" charset="0"/>
              </a:rPr>
            </a:br>
            <a:r>
              <a:rPr lang="en-US" sz="1800">
                <a:solidFill>
                  <a:schemeClr val="tx1"/>
                </a:solidFill>
              </a:rPr>
              <a:t>*Sub Objectives </a:t>
            </a:r>
            <a:br>
              <a:rPr lang="en-US" sz="1800">
                <a:latin typeface="Rajdhani" panose="020B0604020202020204" charset="0"/>
                <a:cs typeface="Rajdhani" panose="020B0604020202020204" charset="0"/>
              </a:rPr>
            </a:br>
            <a:r>
              <a:rPr lang="en-US" sz="1800">
                <a:solidFill>
                  <a:schemeClr val="tx1"/>
                </a:solidFill>
              </a:rPr>
              <a:t>-</a:t>
            </a:r>
            <a:r>
              <a:rPr lang="en-US" sz="1800">
                <a:solidFill>
                  <a:schemeClr val="tx1"/>
                </a:solidFill>
                <a:effectLst/>
                <a:ea typeface="Calibri"/>
              </a:rPr>
              <a:t>Send confirmation messages </a:t>
            </a:r>
            <a:br>
              <a:rPr lang="en-US" sz="1800">
                <a:effectLst/>
                <a:latin typeface="Rajdhani" panose="020B0604020202020204" charset="0"/>
                <a:ea typeface="Calibri" panose="020F0502020204030204" pitchFamily="34" charset="0"/>
                <a:cs typeface="Rajdhani" panose="020B0604020202020204" charset="0"/>
              </a:rPr>
            </a:br>
            <a:r>
              <a:rPr lang="en-US" sz="1800">
                <a:solidFill>
                  <a:schemeClr val="tx1"/>
                </a:solidFill>
                <a:effectLst/>
                <a:ea typeface="Calibri"/>
              </a:rPr>
              <a:t>-create Chatbot and real-time Message</a:t>
            </a:r>
            <a:br>
              <a:rPr lang="en-US" sz="1800">
                <a:latin typeface="Rajdhani" panose="020B0604020202020204" charset="0"/>
                <a:ea typeface="Calibri" panose="020F0502020204030204" pitchFamily="34" charset="0"/>
                <a:cs typeface="Rajdhani" panose="020B0604020202020204" charset="0"/>
              </a:rPr>
            </a:br>
            <a:r>
              <a:rPr lang="en-US" sz="1800">
                <a:solidFill>
                  <a:schemeClr val="tx1"/>
                </a:solidFill>
                <a:ea typeface="Calibri"/>
              </a:rPr>
              <a:t>-Manage and </a:t>
            </a:r>
            <a:r>
              <a:rPr lang="en-US" sz="1800">
                <a:solidFill>
                  <a:schemeClr val="tx1"/>
                </a:solidFill>
                <a:effectLst/>
                <a:ea typeface="Calibri"/>
              </a:rPr>
              <a:t>Send notifications to the registered organ donors and </a:t>
            </a:r>
            <a:r>
              <a:rPr lang="en-US" sz="1800" err="1">
                <a:solidFill>
                  <a:schemeClr val="tx1"/>
                </a:solidFill>
                <a:effectLst/>
                <a:ea typeface="Calibri"/>
              </a:rPr>
              <a:t>donees</a:t>
            </a:r>
            <a:br>
              <a:rPr lang="en-US" sz="1400">
                <a:latin typeface="+mj-lt"/>
                <a:cs typeface="Arial" panose="020B0604020202020204" pitchFamily="34" charset="0"/>
              </a:rPr>
            </a:br>
            <a:br>
              <a:rPr lang="en-US" sz="1400">
                <a:latin typeface="+mj-lt"/>
                <a:cs typeface="Arial" panose="020B0604020202020204" pitchFamily="34" charset="0"/>
              </a:rPr>
            </a:br>
            <a:endParaRPr sz="1400"/>
          </a:p>
        </p:txBody>
      </p:sp>
      <p:grpSp>
        <p:nvGrpSpPr>
          <p:cNvPr id="833" name="Google Shape;833;p45"/>
          <p:cNvGrpSpPr/>
          <p:nvPr/>
        </p:nvGrpSpPr>
        <p:grpSpPr>
          <a:xfrm>
            <a:off x="1429260" y="3806770"/>
            <a:ext cx="6285474" cy="623142"/>
            <a:chOff x="1452904" y="2293527"/>
            <a:chExt cx="6285474" cy="623142"/>
          </a:xfrm>
        </p:grpSpPr>
        <p:cxnSp>
          <p:nvCxnSpPr>
            <p:cNvPr id="834" name="Google Shape;834;p45"/>
            <p:cNvCxnSpPr/>
            <p:nvPr/>
          </p:nvCxnSpPr>
          <p:spPr>
            <a:xfrm>
              <a:off x="1603900" y="2625692"/>
              <a:ext cx="5907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35" name="Google Shape;835;p45"/>
            <p:cNvGrpSpPr/>
            <p:nvPr/>
          </p:nvGrpSpPr>
          <p:grpSpPr>
            <a:xfrm>
              <a:off x="3427129" y="2293527"/>
              <a:ext cx="362836" cy="623142"/>
              <a:chOff x="8142523" y="840353"/>
              <a:chExt cx="264980" cy="455048"/>
            </a:xfrm>
          </p:grpSpPr>
          <p:sp>
            <p:nvSpPr>
              <p:cNvPr id="836" name="Google Shape;836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8" name="Google Shape;838;p45"/>
            <p:cNvGrpSpPr/>
            <p:nvPr/>
          </p:nvGrpSpPr>
          <p:grpSpPr>
            <a:xfrm>
              <a:off x="5401342" y="2293527"/>
              <a:ext cx="362836" cy="623142"/>
              <a:chOff x="8142523" y="840353"/>
              <a:chExt cx="264980" cy="455048"/>
            </a:xfrm>
          </p:grpSpPr>
          <p:sp>
            <p:nvSpPr>
              <p:cNvPr id="839" name="Google Shape;839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1" name="Google Shape;841;p45"/>
            <p:cNvGrpSpPr/>
            <p:nvPr/>
          </p:nvGrpSpPr>
          <p:grpSpPr>
            <a:xfrm>
              <a:off x="7375542" y="2293527"/>
              <a:ext cx="362836" cy="623142"/>
              <a:chOff x="8142523" y="840353"/>
              <a:chExt cx="264980" cy="455048"/>
            </a:xfrm>
          </p:grpSpPr>
          <p:sp>
            <p:nvSpPr>
              <p:cNvPr id="842" name="Google Shape;842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4" name="Google Shape;844;p45"/>
            <p:cNvGrpSpPr/>
            <p:nvPr/>
          </p:nvGrpSpPr>
          <p:grpSpPr>
            <a:xfrm>
              <a:off x="1452904" y="2293527"/>
              <a:ext cx="362836" cy="623142"/>
              <a:chOff x="8142523" y="840353"/>
              <a:chExt cx="264980" cy="455048"/>
            </a:xfrm>
          </p:grpSpPr>
          <p:sp>
            <p:nvSpPr>
              <p:cNvPr id="845" name="Google Shape;845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7AFD4E1-C69F-DFBE-5110-1227F2EB13F9}"/>
              </a:ext>
            </a:extLst>
          </p:cNvPr>
          <p:cNvSpPr txBox="1"/>
          <p:nvPr/>
        </p:nvSpPr>
        <p:spPr>
          <a:xfrm>
            <a:off x="1708861" y="478316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IT19236438| K.U.R.O.D Bandara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5E0D0D-F8D2-BB33-F962-F1388B314571}"/>
              </a:ext>
            </a:extLst>
          </p:cNvPr>
          <p:cNvSpPr txBox="1"/>
          <p:nvPr/>
        </p:nvSpPr>
        <p:spPr>
          <a:xfrm>
            <a:off x="3911009" y="478316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1411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>
            <a:spLocks noGrp="1"/>
          </p:cNvSpPr>
          <p:nvPr>
            <p:ph type="title"/>
          </p:nvPr>
        </p:nvSpPr>
        <p:spPr>
          <a:xfrm>
            <a:off x="1655550" y="18125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Methodology</a:t>
            </a:r>
            <a:endParaRPr sz="4000" u="none"/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4294967295"/>
          </p:nvPr>
        </p:nvSpPr>
        <p:spPr>
          <a:xfrm>
            <a:off x="2815933" y="3453520"/>
            <a:ext cx="15495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32" name="Google Shape;832;p45"/>
          <p:cNvSpPr txBox="1">
            <a:spLocks noGrp="1"/>
          </p:cNvSpPr>
          <p:nvPr>
            <p:ph type="title" idx="4294967295"/>
          </p:nvPr>
        </p:nvSpPr>
        <p:spPr>
          <a:xfrm>
            <a:off x="171963" y="1286822"/>
            <a:ext cx="6285471" cy="2038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400">
                <a:latin typeface="+mj-lt"/>
                <a:cs typeface="Arial" panose="020B0604020202020204" pitchFamily="34" charset="0"/>
              </a:rPr>
            </a:br>
            <a:br>
              <a:rPr lang="en-US" sz="1400">
                <a:latin typeface="+mj-lt"/>
                <a:cs typeface="Arial" panose="020B0604020202020204" pitchFamily="34" charset="0"/>
              </a:rPr>
            </a:br>
            <a:endParaRPr 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FD4E1-C69F-DFBE-5110-1227F2EB13F9}"/>
              </a:ext>
            </a:extLst>
          </p:cNvPr>
          <p:cNvSpPr txBox="1"/>
          <p:nvPr/>
        </p:nvSpPr>
        <p:spPr>
          <a:xfrm>
            <a:off x="1708861" y="478316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IT19236438| K.U.R.O.D Bandara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5E0D0D-F8D2-BB33-F962-F1388B314571}"/>
              </a:ext>
            </a:extLst>
          </p:cNvPr>
          <p:cNvSpPr txBox="1"/>
          <p:nvPr/>
        </p:nvSpPr>
        <p:spPr>
          <a:xfrm>
            <a:off x="3911009" y="478316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49CFC3B-34EF-7644-6A48-3078429CC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851" y="667658"/>
            <a:ext cx="5608661" cy="411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9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1" name="Google Shape;771;p43"/>
          <p:cNvCxnSpPr/>
          <p:nvPr/>
        </p:nvCxnSpPr>
        <p:spPr>
          <a:xfrm>
            <a:off x="2817300" y="4376125"/>
            <a:ext cx="3618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4" name="Google Shape;774;p43"/>
          <p:cNvGrpSpPr/>
          <p:nvPr/>
        </p:nvGrpSpPr>
        <p:grpSpPr>
          <a:xfrm>
            <a:off x="2388713" y="3997012"/>
            <a:ext cx="4366593" cy="570708"/>
            <a:chOff x="2388713" y="3132618"/>
            <a:chExt cx="4366593" cy="570708"/>
          </a:xfrm>
        </p:grpSpPr>
        <p:grpSp>
          <p:nvGrpSpPr>
            <p:cNvPr id="775" name="Google Shape;775;p43"/>
            <p:cNvGrpSpPr/>
            <p:nvPr/>
          </p:nvGrpSpPr>
          <p:grpSpPr>
            <a:xfrm>
              <a:off x="2388713" y="3182416"/>
              <a:ext cx="443284" cy="520910"/>
              <a:chOff x="6186075" y="2782464"/>
              <a:chExt cx="352344" cy="414012"/>
            </a:xfrm>
          </p:grpSpPr>
          <p:sp>
            <p:nvSpPr>
              <p:cNvPr id="776" name="Google Shape;776;p43"/>
              <p:cNvSpPr/>
              <p:nvPr/>
            </p:nvSpPr>
            <p:spPr>
              <a:xfrm rot="10800000">
                <a:off x="6190719" y="2828781"/>
                <a:ext cx="196500" cy="102300"/>
              </a:xfrm>
              <a:prstGeom prst="trapezoid">
                <a:avLst>
                  <a:gd name="adj" fmla="val 3142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7" name="Google Shape;777;p43"/>
              <p:cNvGrpSpPr/>
              <p:nvPr/>
            </p:nvGrpSpPr>
            <p:grpSpPr>
              <a:xfrm>
                <a:off x="6186075" y="3115175"/>
                <a:ext cx="297952" cy="81301"/>
                <a:chOff x="6186075" y="3115175"/>
                <a:chExt cx="297952" cy="81301"/>
              </a:xfrm>
            </p:grpSpPr>
            <p:sp>
              <p:nvSpPr>
                <p:cNvPr id="778" name="Google Shape;778;p43"/>
                <p:cNvSpPr/>
                <p:nvPr/>
              </p:nvSpPr>
              <p:spPr>
                <a:xfrm>
                  <a:off x="6186075" y="3116061"/>
                  <a:ext cx="150642" cy="80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1905" extrusionOk="0">
                      <a:moveTo>
                        <a:pt x="2490" y="0"/>
                      </a:moveTo>
                      <a:lnTo>
                        <a:pt x="1026" y="189"/>
                      </a:lnTo>
                      <a:cubicBezTo>
                        <a:pt x="419" y="398"/>
                        <a:pt x="0" y="1026"/>
                        <a:pt x="0" y="1674"/>
                      </a:cubicBezTo>
                      <a:lnTo>
                        <a:pt x="0" y="1905"/>
                      </a:lnTo>
                      <a:lnTo>
                        <a:pt x="3767" y="1905"/>
                      </a:lnTo>
                      <a:lnTo>
                        <a:pt x="3767" y="1695"/>
                      </a:lnTo>
                      <a:lnTo>
                        <a:pt x="24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43"/>
                <p:cNvSpPr/>
                <p:nvPr/>
              </p:nvSpPr>
              <p:spPr>
                <a:xfrm>
                  <a:off x="6333384" y="3115175"/>
                  <a:ext cx="150642" cy="81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1926" extrusionOk="0">
                      <a:moveTo>
                        <a:pt x="1256" y="1"/>
                      </a:moveTo>
                      <a:lnTo>
                        <a:pt x="0" y="1716"/>
                      </a:lnTo>
                      <a:lnTo>
                        <a:pt x="0" y="1926"/>
                      </a:lnTo>
                      <a:lnTo>
                        <a:pt x="3767" y="1926"/>
                      </a:lnTo>
                      <a:lnTo>
                        <a:pt x="3767" y="1695"/>
                      </a:lnTo>
                      <a:cubicBezTo>
                        <a:pt x="3767" y="1047"/>
                        <a:pt x="3348" y="419"/>
                        <a:pt x="2741" y="210"/>
                      </a:cubicBezTo>
                      <a:lnTo>
                        <a:pt x="125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0" name="Google Shape;780;p43"/>
              <p:cNvSpPr/>
              <p:nvPr/>
            </p:nvSpPr>
            <p:spPr>
              <a:xfrm>
                <a:off x="6196535" y="2782464"/>
                <a:ext cx="341884" cy="389698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0734" extrusionOk="0">
                    <a:moveTo>
                      <a:pt x="4395" y="628"/>
                    </a:moveTo>
                    <a:lnTo>
                      <a:pt x="4395" y="1276"/>
                    </a:lnTo>
                    <a:lnTo>
                      <a:pt x="3767" y="1276"/>
                    </a:lnTo>
                    <a:lnTo>
                      <a:pt x="3767" y="1904"/>
                    </a:lnTo>
                    <a:lnTo>
                      <a:pt x="4395" y="1904"/>
                    </a:lnTo>
                    <a:lnTo>
                      <a:pt x="4395" y="2532"/>
                    </a:lnTo>
                    <a:lnTo>
                      <a:pt x="3202" y="2532"/>
                    </a:lnTo>
                    <a:lnTo>
                      <a:pt x="2616" y="628"/>
                    </a:lnTo>
                    <a:close/>
                    <a:moveTo>
                      <a:pt x="6822" y="628"/>
                    </a:moveTo>
                    <a:lnTo>
                      <a:pt x="6341" y="2532"/>
                    </a:lnTo>
                    <a:lnTo>
                      <a:pt x="5022" y="2532"/>
                    </a:lnTo>
                    <a:lnTo>
                      <a:pt x="5022" y="1904"/>
                    </a:lnTo>
                    <a:lnTo>
                      <a:pt x="5650" y="1904"/>
                    </a:lnTo>
                    <a:lnTo>
                      <a:pt x="5650" y="1276"/>
                    </a:lnTo>
                    <a:lnTo>
                      <a:pt x="5022" y="1276"/>
                    </a:lnTo>
                    <a:lnTo>
                      <a:pt x="5022" y="628"/>
                    </a:lnTo>
                    <a:close/>
                    <a:moveTo>
                      <a:pt x="7010" y="2469"/>
                    </a:moveTo>
                    <a:cubicBezTo>
                      <a:pt x="7282" y="2867"/>
                      <a:pt x="7470" y="3306"/>
                      <a:pt x="7512" y="3787"/>
                    </a:cubicBezTo>
                    <a:lnTo>
                      <a:pt x="4206" y="3787"/>
                    </a:lnTo>
                    <a:lnTo>
                      <a:pt x="3579" y="3160"/>
                    </a:lnTo>
                    <a:lnTo>
                      <a:pt x="6843" y="3160"/>
                    </a:lnTo>
                    <a:lnTo>
                      <a:pt x="7010" y="2469"/>
                    </a:lnTo>
                    <a:close/>
                    <a:moveTo>
                      <a:pt x="2491" y="2364"/>
                    </a:moveTo>
                    <a:lnTo>
                      <a:pt x="2742" y="3160"/>
                    </a:lnTo>
                    <a:lnTo>
                      <a:pt x="3328" y="3160"/>
                    </a:lnTo>
                    <a:lnTo>
                      <a:pt x="2700" y="3787"/>
                    </a:lnTo>
                    <a:lnTo>
                      <a:pt x="2512" y="3787"/>
                    </a:lnTo>
                    <a:cubicBezTo>
                      <a:pt x="2281" y="3787"/>
                      <a:pt x="2072" y="3850"/>
                      <a:pt x="1884" y="3955"/>
                    </a:cubicBezTo>
                    <a:cubicBezTo>
                      <a:pt x="1905" y="3369"/>
                      <a:pt x="2135" y="2825"/>
                      <a:pt x="2491" y="2364"/>
                    </a:cubicBezTo>
                    <a:close/>
                    <a:moveTo>
                      <a:pt x="2512" y="4436"/>
                    </a:moveTo>
                    <a:lnTo>
                      <a:pt x="2512" y="5377"/>
                    </a:lnTo>
                    <a:cubicBezTo>
                      <a:pt x="2512" y="5482"/>
                      <a:pt x="2512" y="5587"/>
                      <a:pt x="2533" y="5691"/>
                    </a:cubicBezTo>
                    <a:lnTo>
                      <a:pt x="2512" y="5691"/>
                    </a:lnTo>
                    <a:cubicBezTo>
                      <a:pt x="2156" y="5691"/>
                      <a:pt x="1884" y="5398"/>
                      <a:pt x="1884" y="5064"/>
                    </a:cubicBezTo>
                    <a:cubicBezTo>
                      <a:pt x="1884" y="4708"/>
                      <a:pt x="2156" y="4436"/>
                      <a:pt x="2512" y="4436"/>
                    </a:cubicBezTo>
                    <a:close/>
                    <a:moveTo>
                      <a:pt x="6906" y="4436"/>
                    </a:moveTo>
                    <a:cubicBezTo>
                      <a:pt x="7261" y="4436"/>
                      <a:pt x="7533" y="4708"/>
                      <a:pt x="7533" y="5064"/>
                    </a:cubicBezTo>
                    <a:cubicBezTo>
                      <a:pt x="7533" y="5398"/>
                      <a:pt x="7261" y="5691"/>
                      <a:pt x="6906" y="5691"/>
                    </a:cubicBezTo>
                    <a:lnTo>
                      <a:pt x="6885" y="5691"/>
                    </a:lnTo>
                    <a:cubicBezTo>
                      <a:pt x="6906" y="5587"/>
                      <a:pt x="6906" y="5482"/>
                      <a:pt x="6906" y="5377"/>
                    </a:cubicBezTo>
                    <a:lnTo>
                      <a:pt x="6906" y="4436"/>
                    </a:lnTo>
                    <a:close/>
                    <a:moveTo>
                      <a:pt x="3453" y="3934"/>
                    </a:moveTo>
                    <a:lnTo>
                      <a:pt x="3955" y="4436"/>
                    </a:lnTo>
                    <a:lnTo>
                      <a:pt x="6278" y="4436"/>
                    </a:lnTo>
                    <a:lnTo>
                      <a:pt x="6278" y="5357"/>
                    </a:lnTo>
                    <a:cubicBezTo>
                      <a:pt x="6278" y="6235"/>
                      <a:pt x="5566" y="6947"/>
                      <a:pt x="4709" y="6947"/>
                    </a:cubicBezTo>
                    <a:cubicBezTo>
                      <a:pt x="3830" y="6947"/>
                      <a:pt x="3139" y="6235"/>
                      <a:pt x="3139" y="5377"/>
                    </a:cubicBezTo>
                    <a:lnTo>
                      <a:pt x="3139" y="4248"/>
                    </a:lnTo>
                    <a:lnTo>
                      <a:pt x="3453" y="3934"/>
                    </a:lnTo>
                    <a:close/>
                    <a:moveTo>
                      <a:pt x="1842" y="6131"/>
                    </a:moveTo>
                    <a:cubicBezTo>
                      <a:pt x="2030" y="6235"/>
                      <a:pt x="2261" y="6319"/>
                      <a:pt x="2512" y="6319"/>
                    </a:cubicBezTo>
                    <a:lnTo>
                      <a:pt x="2721" y="6319"/>
                    </a:lnTo>
                    <a:cubicBezTo>
                      <a:pt x="2867" y="6612"/>
                      <a:pt x="3056" y="6863"/>
                      <a:pt x="3307" y="7072"/>
                    </a:cubicBezTo>
                    <a:lnTo>
                      <a:pt x="3202" y="7533"/>
                    </a:lnTo>
                    <a:lnTo>
                      <a:pt x="1507" y="7763"/>
                    </a:lnTo>
                    <a:lnTo>
                      <a:pt x="1465" y="7763"/>
                    </a:lnTo>
                    <a:cubicBezTo>
                      <a:pt x="1340" y="7805"/>
                      <a:pt x="1235" y="7867"/>
                      <a:pt x="1110" y="7930"/>
                    </a:cubicBezTo>
                    <a:lnTo>
                      <a:pt x="921" y="7846"/>
                    </a:lnTo>
                    <a:cubicBezTo>
                      <a:pt x="733" y="7742"/>
                      <a:pt x="628" y="7554"/>
                      <a:pt x="628" y="7344"/>
                    </a:cubicBezTo>
                    <a:lnTo>
                      <a:pt x="628" y="7030"/>
                    </a:lnTo>
                    <a:cubicBezTo>
                      <a:pt x="658" y="7033"/>
                      <a:pt x="687" y="7034"/>
                      <a:pt x="717" y="7034"/>
                    </a:cubicBezTo>
                    <a:cubicBezTo>
                      <a:pt x="922" y="7034"/>
                      <a:pt x="1136" y="6973"/>
                      <a:pt x="1319" y="6863"/>
                    </a:cubicBezTo>
                    <a:cubicBezTo>
                      <a:pt x="1591" y="6696"/>
                      <a:pt x="1779" y="6424"/>
                      <a:pt x="1842" y="6131"/>
                    </a:cubicBezTo>
                    <a:close/>
                    <a:moveTo>
                      <a:pt x="7575" y="6131"/>
                    </a:moveTo>
                    <a:cubicBezTo>
                      <a:pt x="7638" y="6424"/>
                      <a:pt x="7826" y="6696"/>
                      <a:pt x="8098" y="6863"/>
                    </a:cubicBezTo>
                    <a:cubicBezTo>
                      <a:pt x="8281" y="6973"/>
                      <a:pt x="8495" y="7034"/>
                      <a:pt x="8700" y="7034"/>
                    </a:cubicBezTo>
                    <a:cubicBezTo>
                      <a:pt x="8730" y="7034"/>
                      <a:pt x="8759" y="7033"/>
                      <a:pt x="8789" y="7030"/>
                    </a:cubicBezTo>
                    <a:lnTo>
                      <a:pt x="8789" y="7344"/>
                    </a:lnTo>
                    <a:cubicBezTo>
                      <a:pt x="8789" y="7554"/>
                      <a:pt x="8684" y="7742"/>
                      <a:pt x="8496" y="7846"/>
                    </a:cubicBezTo>
                    <a:lnTo>
                      <a:pt x="8307" y="7930"/>
                    </a:lnTo>
                    <a:cubicBezTo>
                      <a:pt x="8182" y="7867"/>
                      <a:pt x="8077" y="7826"/>
                      <a:pt x="7952" y="7763"/>
                    </a:cubicBezTo>
                    <a:lnTo>
                      <a:pt x="7910" y="7763"/>
                    </a:lnTo>
                    <a:lnTo>
                      <a:pt x="6215" y="7533"/>
                    </a:lnTo>
                    <a:lnTo>
                      <a:pt x="6090" y="7072"/>
                    </a:lnTo>
                    <a:cubicBezTo>
                      <a:pt x="6341" y="6863"/>
                      <a:pt x="6550" y="6612"/>
                      <a:pt x="6696" y="6319"/>
                    </a:cubicBezTo>
                    <a:lnTo>
                      <a:pt x="6906" y="6319"/>
                    </a:lnTo>
                    <a:cubicBezTo>
                      <a:pt x="7157" y="6319"/>
                      <a:pt x="7366" y="6256"/>
                      <a:pt x="7575" y="6131"/>
                    </a:cubicBezTo>
                    <a:close/>
                    <a:moveTo>
                      <a:pt x="5525" y="7407"/>
                    </a:moveTo>
                    <a:lnTo>
                      <a:pt x="5671" y="7951"/>
                    </a:lnTo>
                    <a:lnTo>
                      <a:pt x="4709" y="9269"/>
                    </a:lnTo>
                    <a:lnTo>
                      <a:pt x="3746" y="7951"/>
                    </a:lnTo>
                    <a:lnTo>
                      <a:pt x="3893" y="7407"/>
                    </a:lnTo>
                    <a:cubicBezTo>
                      <a:pt x="4144" y="7512"/>
                      <a:pt x="4416" y="7574"/>
                      <a:pt x="4709" y="7574"/>
                    </a:cubicBezTo>
                    <a:cubicBezTo>
                      <a:pt x="5002" y="7574"/>
                      <a:pt x="5274" y="7512"/>
                      <a:pt x="5525" y="7407"/>
                    </a:cubicBezTo>
                    <a:close/>
                    <a:moveTo>
                      <a:pt x="3139" y="8181"/>
                    </a:moveTo>
                    <a:lnTo>
                      <a:pt x="4395" y="9897"/>
                    </a:lnTo>
                    <a:lnTo>
                      <a:pt x="4395" y="10106"/>
                    </a:lnTo>
                    <a:lnTo>
                      <a:pt x="628" y="10106"/>
                    </a:lnTo>
                    <a:lnTo>
                      <a:pt x="628" y="9876"/>
                    </a:lnTo>
                    <a:cubicBezTo>
                      <a:pt x="628" y="9207"/>
                      <a:pt x="1047" y="8600"/>
                      <a:pt x="1654" y="8370"/>
                    </a:cubicBezTo>
                    <a:lnTo>
                      <a:pt x="3139" y="8181"/>
                    </a:lnTo>
                    <a:close/>
                    <a:moveTo>
                      <a:pt x="6278" y="8181"/>
                    </a:moveTo>
                    <a:lnTo>
                      <a:pt x="7763" y="8370"/>
                    </a:lnTo>
                    <a:cubicBezTo>
                      <a:pt x="8370" y="8600"/>
                      <a:pt x="8789" y="9207"/>
                      <a:pt x="8789" y="9876"/>
                    </a:cubicBezTo>
                    <a:lnTo>
                      <a:pt x="8789" y="10106"/>
                    </a:lnTo>
                    <a:lnTo>
                      <a:pt x="5022" y="10106"/>
                    </a:lnTo>
                    <a:lnTo>
                      <a:pt x="5022" y="9897"/>
                    </a:lnTo>
                    <a:lnTo>
                      <a:pt x="6278" y="8181"/>
                    </a:lnTo>
                    <a:close/>
                    <a:moveTo>
                      <a:pt x="1758" y="0"/>
                    </a:moveTo>
                    <a:lnTo>
                      <a:pt x="2281" y="1653"/>
                    </a:lnTo>
                    <a:cubicBezTo>
                      <a:pt x="1612" y="2302"/>
                      <a:pt x="1256" y="3160"/>
                      <a:pt x="1256" y="4164"/>
                    </a:cubicBezTo>
                    <a:lnTo>
                      <a:pt x="1256" y="5859"/>
                    </a:lnTo>
                    <a:cubicBezTo>
                      <a:pt x="1256" y="6047"/>
                      <a:pt x="1152" y="6214"/>
                      <a:pt x="984" y="6319"/>
                    </a:cubicBezTo>
                    <a:cubicBezTo>
                      <a:pt x="892" y="6377"/>
                      <a:pt x="794" y="6409"/>
                      <a:pt x="693" y="6409"/>
                    </a:cubicBezTo>
                    <a:cubicBezTo>
                      <a:pt x="610" y="6409"/>
                      <a:pt x="525" y="6387"/>
                      <a:pt x="440" y="6340"/>
                    </a:cubicBezTo>
                    <a:lnTo>
                      <a:pt x="1" y="6110"/>
                    </a:lnTo>
                    <a:lnTo>
                      <a:pt x="1" y="7344"/>
                    </a:lnTo>
                    <a:cubicBezTo>
                      <a:pt x="1" y="7763"/>
                      <a:pt x="210" y="8160"/>
                      <a:pt x="566" y="8370"/>
                    </a:cubicBezTo>
                    <a:cubicBezTo>
                      <a:pt x="210" y="8767"/>
                      <a:pt x="1" y="9311"/>
                      <a:pt x="1" y="9876"/>
                    </a:cubicBezTo>
                    <a:lnTo>
                      <a:pt x="1" y="10734"/>
                    </a:lnTo>
                    <a:lnTo>
                      <a:pt x="9416" y="10734"/>
                    </a:lnTo>
                    <a:lnTo>
                      <a:pt x="9416" y="9876"/>
                    </a:lnTo>
                    <a:cubicBezTo>
                      <a:pt x="9416" y="9311"/>
                      <a:pt x="9207" y="8767"/>
                      <a:pt x="8831" y="8370"/>
                    </a:cubicBezTo>
                    <a:cubicBezTo>
                      <a:pt x="9207" y="8160"/>
                      <a:pt x="9416" y="7763"/>
                      <a:pt x="9416" y="7344"/>
                    </a:cubicBezTo>
                    <a:lnTo>
                      <a:pt x="9416" y="6110"/>
                    </a:lnTo>
                    <a:lnTo>
                      <a:pt x="8956" y="6340"/>
                    </a:lnTo>
                    <a:cubicBezTo>
                      <a:pt x="8881" y="6387"/>
                      <a:pt x="8801" y="6409"/>
                      <a:pt x="8721" y="6409"/>
                    </a:cubicBezTo>
                    <a:cubicBezTo>
                      <a:pt x="8623" y="6409"/>
                      <a:pt x="8525" y="6377"/>
                      <a:pt x="8433" y="6319"/>
                    </a:cubicBezTo>
                    <a:cubicBezTo>
                      <a:pt x="8266" y="6214"/>
                      <a:pt x="8161" y="6047"/>
                      <a:pt x="8161" y="5859"/>
                    </a:cubicBezTo>
                    <a:lnTo>
                      <a:pt x="8161" y="4122"/>
                    </a:lnTo>
                    <a:cubicBezTo>
                      <a:pt x="8161" y="3222"/>
                      <a:pt x="7826" y="2364"/>
                      <a:pt x="7198" y="1716"/>
                    </a:cubicBezTo>
                    <a:lnTo>
                      <a:pt x="76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1" name="Google Shape;781;p43"/>
            <p:cNvGrpSpPr/>
            <p:nvPr/>
          </p:nvGrpSpPr>
          <p:grpSpPr>
            <a:xfrm>
              <a:off x="4319992" y="3198188"/>
              <a:ext cx="507720" cy="489404"/>
              <a:chOff x="1936232" y="3385616"/>
              <a:chExt cx="403561" cy="388972"/>
            </a:xfrm>
          </p:grpSpPr>
          <p:sp>
            <p:nvSpPr>
              <p:cNvPr id="782" name="Google Shape;782;p43"/>
              <p:cNvSpPr/>
              <p:nvPr/>
            </p:nvSpPr>
            <p:spPr>
              <a:xfrm>
                <a:off x="1936232" y="3620219"/>
                <a:ext cx="87226" cy="87251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256" extrusionOk="0">
                    <a:moveTo>
                      <a:pt x="628" y="1"/>
                    </a:moveTo>
                    <a:cubicBezTo>
                      <a:pt x="293" y="1"/>
                      <a:pt x="1" y="273"/>
                      <a:pt x="1" y="628"/>
                    </a:cubicBezTo>
                    <a:cubicBezTo>
                      <a:pt x="1" y="963"/>
                      <a:pt x="293" y="1256"/>
                      <a:pt x="628" y="1256"/>
                    </a:cubicBezTo>
                    <a:cubicBezTo>
                      <a:pt x="984" y="1256"/>
                      <a:pt x="1256" y="963"/>
                      <a:pt x="1256" y="628"/>
                    </a:cubicBezTo>
                    <a:cubicBezTo>
                      <a:pt x="1256" y="273"/>
                      <a:pt x="984" y="1"/>
                      <a:pt x="628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3"/>
              <p:cNvSpPr/>
              <p:nvPr/>
            </p:nvSpPr>
            <p:spPr>
              <a:xfrm>
                <a:off x="2108750" y="3432765"/>
                <a:ext cx="113949" cy="1136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926" extrusionOk="0">
                    <a:moveTo>
                      <a:pt x="0" y="0"/>
                    </a:moveTo>
                    <a:lnTo>
                      <a:pt x="0" y="1925"/>
                    </a:lnTo>
                    <a:lnTo>
                      <a:pt x="1883" y="1925"/>
                    </a:lnTo>
                    <a:lnTo>
                      <a:pt x="1883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3"/>
              <p:cNvSpPr/>
              <p:nvPr/>
            </p:nvSpPr>
            <p:spPr>
              <a:xfrm>
                <a:off x="1950095" y="3385616"/>
                <a:ext cx="389698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4" h="10714" extrusionOk="0">
                    <a:moveTo>
                      <a:pt x="8202" y="628"/>
                    </a:moveTo>
                    <a:lnTo>
                      <a:pt x="8202" y="2532"/>
                    </a:lnTo>
                    <a:lnTo>
                      <a:pt x="6319" y="2532"/>
                    </a:lnTo>
                    <a:lnTo>
                      <a:pt x="6319" y="628"/>
                    </a:lnTo>
                    <a:close/>
                    <a:moveTo>
                      <a:pt x="1883" y="6298"/>
                    </a:moveTo>
                    <a:cubicBezTo>
                      <a:pt x="2239" y="6298"/>
                      <a:pt x="2511" y="6591"/>
                      <a:pt x="2511" y="6926"/>
                    </a:cubicBezTo>
                    <a:cubicBezTo>
                      <a:pt x="2511" y="7282"/>
                      <a:pt x="2239" y="7554"/>
                      <a:pt x="1883" y="7554"/>
                    </a:cubicBezTo>
                    <a:cubicBezTo>
                      <a:pt x="1548" y="7554"/>
                      <a:pt x="1256" y="7282"/>
                      <a:pt x="1256" y="6926"/>
                    </a:cubicBezTo>
                    <a:cubicBezTo>
                      <a:pt x="1256" y="6591"/>
                      <a:pt x="1548" y="6298"/>
                      <a:pt x="1883" y="6298"/>
                    </a:cubicBezTo>
                    <a:close/>
                    <a:moveTo>
                      <a:pt x="9165" y="6298"/>
                    </a:moveTo>
                    <a:cubicBezTo>
                      <a:pt x="9688" y="6298"/>
                      <a:pt x="10106" y="6717"/>
                      <a:pt x="10106" y="7240"/>
                    </a:cubicBezTo>
                    <a:lnTo>
                      <a:pt x="10106" y="7554"/>
                    </a:lnTo>
                    <a:lnTo>
                      <a:pt x="3787" y="7554"/>
                    </a:lnTo>
                    <a:lnTo>
                      <a:pt x="3787" y="6298"/>
                    </a:lnTo>
                    <a:close/>
                    <a:moveTo>
                      <a:pt x="10106" y="8182"/>
                    </a:moveTo>
                    <a:lnTo>
                      <a:pt x="10106" y="8809"/>
                    </a:lnTo>
                    <a:lnTo>
                      <a:pt x="628" y="8809"/>
                    </a:lnTo>
                    <a:lnTo>
                      <a:pt x="628" y="8182"/>
                    </a:lnTo>
                    <a:close/>
                    <a:moveTo>
                      <a:pt x="5691" y="0"/>
                    </a:moveTo>
                    <a:lnTo>
                      <a:pt x="5691" y="3160"/>
                    </a:lnTo>
                    <a:lnTo>
                      <a:pt x="6947" y="3160"/>
                    </a:lnTo>
                    <a:lnTo>
                      <a:pt x="6947" y="4101"/>
                    </a:lnTo>
                    <a:cubicBezTo>
                      <a:pt x="6947" y="4269"/>
                      <a:pt x="6800" y="4415"/>
                      <a:pt x="6633" y="4415"/>
                    </a:cubicBezTo>
                    <a:lnTo>
                      <a:pt x="4101" y="4415"/>
                    </a:lnTo>
                    <a:cubicBezTo>
                      <a:pt x="3578" y="4415"/>
                      <a:pt x="3160" y="4855"/>
                      <a:pt x="3160" y="5357"/>
                    </a:cubicBezTo>
                    <a:lnTo>
                      <a:pt x="3160" y="7554"/>
                    </a:lnTo>
                    <a:lnTo>
                      <a:pt x="2971" y="7554"/>
                    </a:lnTo>
                    <a:cubicBezTo>
                      <a:pt x="3097" y="7366"/>
                      <a:pt x="3160" y="7156"/>
                      <a:pt x="3160" y="6926"/>
                    </a:cubicBezTo>
                    <a:cubicBezTo>
                      <a:pt x="3160" y="6236"/>
                      <a:pt x="2595" y="5671"/>
                      <a:pt x="1883" y="5671"/>
                    </a:cubicBezTo>
                    <a:cubicBezTo>
                      <a:pt x="1193" y="5671"/>
                      <a:pt x="628" y="6236"/>
                      <a:pt x="628" y="6926"/>
                    </a:cubicBezTo>
                    <a:cubicBezTo>
                      <a:pt x="628" y="7156"/>
                      <a:pt x="691" y="7387"/>
                      <a:pt x="795" y="7554"/>
                    </a:cubicBezTo>
                    <a:lnTo>
                      <a:pt x="628" y="7554"/>
                    </a:lnTo>
                    <a:lnTo>
                      <a:pt x="628" y="3788"/>
                    </a:lnTo>
                    <a:lnTo>
                      <a:pt x="0" y="3788"/>
                    </a:lnTo>
                    <a:lnTo>
                      <a:pt x="0" y="10713"/>
                    </a:lnTo>
                    <a:lnTo>
                      <a:pt x="628" y="10713"/>
                    </a:lnTo>
                    <a:lnTo>
                      <a:pt x="628" y="9437"/>
                    </a:lnTo>
                    <a:lnTo>
                      <a:pt x="10106" y="9437"/>
                    </a:lnTo>
                    <a:lnTo>
                      <a:pt x="10106" y="10713"/>
                    </a:lnTo>
                    <a:lnTo>
                      <a:pt x="10734" y="10713"/>
                    </a:lnTo>
                    <a:lnTo>
                      <a:pt x="10734" y="7240"/>
                    </a:lnTo>
                    <a:cubicBezTo>
                      <a:pt x="10734" y="6382"/>
                      <a:pt x="10023" y="5671"/>
                      <a:pt x="9165" y="5671"/>
                    </a:cubicBezTo>
                    <a:lnTo>
                      <a:pt x="3787" y="5671"/>
                    </a:lnTo>
                    <a:lnTo>
                      <a:pt x="3787" y="5357"/>
                    </a:lnTo>
                    <a:cubicBezTo>
                      <a:pt x="3787" y="5190"/>
                      <a:pt x="3913" y="5043"/>
                      <a:pt x="4101" y="5043"/>
                    </a:cubicBezTo>
                    <a:lnTo>
                      <a:pt x="6633" y="5043"/>
                    </a:lnTo>
                    <a:cubicBezTo>
                      <a:pt x="7135" y="5043"/>
                      <a:pt x="7574" y="4625"/>
                      <a:pt x="7574" y="4101"/>
                    </a:cubicBezTo>
                    <a:lnTo>
                      <a:pt x="7574" y="3160"/>
                    </a:lnTo>
                    <a:lnTo>
                      <a:pt x="8830" y="3160"/>
                    </a:lnTo>
                    <a:lnTo>
                      <a:pt x="88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785;p43"/>
            <p:cNvGrpSpPr/>
            <p:nvPr/>
          </p:nvGrpSpPr>
          <p:grpSpPr>
            <a:xfrm>
              <a:off x="5318486" y="3231032"/>
              <a:ext cx="470162" cy="423402"/>
              <a:chOff x="4009262" y="1648300"/>
              <a:chExt cx="443131" cy="399059"/>
            </a:xfrm>
          </p:grpSpPr>
          <p:sp>
            <p:nvSpPr>
              <p:cNvPr id="786" name="Google Shape;786;p43"/>
              <p:cNvSpPr/>
              <p:nvPr/>
            </p:nvSpPr>
            <p:spPr>
              <a:xfrm>
                <a:off x="4009262" y="1694112"/>
                <a:ext cx="400372" cy="353248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9730" extrusionOk="0">
                    <a:moveTo>
                      <a:pt x="3901" y="0"/>
                    </a:moveTo>
                    <a:cubicBezTo>
                      <a:pt x="3773" y="0"/>
                      <a:pt x="3645" y="7"/>
                      <a:pt x="3516" y="21"/>
                    </a:cubicBezTo>
                    <a:cubicBezTo>
                      <a:pt x="2679" y="126"/>
                      <a:pt x="1905" y="523"/>
                      <a:pt x="1319" y="1151"/>
                    </a:cubicBezTo>
                    <a:lnTo>
                      <a:pt x="1068" y="1444"/>
                    </a:lnTo>
                    <a:cubicBezTo>
                      <a:pt x="0" y="2637"/>
                      <a:pt x="42" y="4478"/>
                      <a:pt x="1193" y="5629"/>
                    </a:cubicBezTo>
                    <a:lnTo>
                      <a:pt x="2344" y="6800"/>
                    </a:lnTo>
                    <a:cubicBezTo>
                      <a:pt x="2511" y="6947"/>
                      <a:pt x="2721" y="7051"/>
                      <a:pt x="2972" y="7072"/>
                    </a:cubicBezTo>
                    <a:cubicBezTo>
                      <a:pt x="2972" y="7302"/>
                      <a:pt x="3076" y="7512"/>
                      <a:pt x="3244" y="7679"/>
                    </a:cubicBezTo>
                    <a:cubicBezTo>
                      <a:pt x="3411" y="7846"/>
                      <a:pt x="3620" y="7951"/>
                      <a:pt x="3850" y="7951"/>
                    </a:cubicBezTo>
                    <a:cubicBezTo>
                      <a:pt x="3871" y="8181"/>
                      <a:pt x="3955" y="8411"/>
                      <a:pt x="4122" y="8579"/>
                    </a:cubicBezTo>
                    <a:cubicBezTo>
                      <a:pt x="4290" y="8746"/>
                      <a:pt x="4520" y="8830"/>
                      <a:pt x="4750" y="8851"/>
                    </a:cubicBezTo>
                    <a:cubicBezTo>
                      <a:pt x="4750" y="9081"/>
                      <a:pt x="4855" y="9290"/>
                      <a:pt x="5022" y="9458"/>
                    </a:cubicBezTo>
                    <a:cubicBezTo>
                      <a:pt x="5190" y="9646"/>
                      <a:pt x="5441" y="9730"/>
                      <a:pt x="5692" y="9730"/>
                    </a:cubicBezTo>
                    <a:cubicBezTo>
                      <a:pt x="5922" y="9730"/>
                      <a:pt x="6173" y="9646"/>
                      <a:pt x="6340" y="9458"/>
                    </a:cubicBezTo>
                    <a:lnTo>
                      <a:pt x="7240" y="8579"/>
                    </a:lnTo>
                    <a:cubicBezTo>
                      <a:pt x="7407" y="8411"/>
                      <a:pt x="7491" y="8181"/>
                      <a:pt x="7512" y="7951"/>
                    </a:cubicBezTo>
                    <a:cubicBezTo>
                      <a:pt x="7742" y="7951"/>
                      <a:pt x="7951" y="7846"/>
                      <a:pt x="8119" y="7679"/>
                    </a:cubicBezTo>
                    <a:cubicBezTo>
                      <a:pt x="8286" y="7512"/>
                      <a:pt x="8391" y="7302"/>
                      <a:pt x="8412" y="7072"/>
                    </a:cubicBezTo>
                    <a:cubicBezTo>
                      <a:pt x="8621" y="7051"/>
                      <a:pt x="8851" y="6968"/>
                      <a:pt x="9019" y="6800"/>
                    </a:cubicBezTo>
                    <a:cubicBezTo>
                      <a:pt x="9186" y="6633"/>
                      <a:pt x="9270" y="6403"/>
                      <a:pt x="9291" y="6173"/>
                    </a:cubicBezTo>
                    <a:cubicBezTo>
                      <a:pt x="9521" y="6173"/>
                      <a:pt x="9730" y="6068"/>
                      <a:pt x="9897" y="5901"/>
                    </a:cubicBezTo>
                    <a:lnTo>
                      <a:pt x="10065" y="5754"/>
                    </a:lnTo>
                    <a:cubicBezTo>
                      <a:pt x="10672" y="5126"/>
                      <a:pt x="11027" y="4310"/>
                      <a:pt x="11027" y="3473"/>
                    </a:cubicBezTo>
                    <a:cubicBezTo>
                      <a:pt x="11027" y="2616"/>
                      <a:pt x="10672" y="1820"/>
                      <a:pt x="10065" y="1193"/>
                    </a:cubicBezTo>
                    <a:lnTo>
                      <a:pt x="9667" y="795"/>
                    </a:lnTo>
                    <a:lnTo>
                      <a:pt x="9646" y="795"/>
                    </a:lnTo>
                    <a:cubicBezTo>
                      <a:pt x="9044" y="287"/>
                      <a:pt x="8289" y="33"/>
                      <a:pt x="7503" y="33"/>
                    </a:cubicBezTo>
                    <a:cubicBezTo>
                      <a:pt x="7416" y="33"/>
                      <a:pt x="7328" y="36"/>
                      <a:pt x="7240" y="42"/>
                    </a:cubicBezTo>
                    <a:cubicBezTo>
                      <a:pt x="6696" y="84"/>
                      <a:pt x="6173" y="251"/>
                      <a:pt x="5713" y="523"/>
                    </a:cubicBezTo>
                    <a:cubicBezTo>
                      <a:pt x="5155" y="174"/>
                      <a:pt x="4539" y="0"/>
                      <a:pt x="3901" y="0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3"/>
              <p:cNvSpPr/>
              <p:nvPr/>
            </p:nvSpPr>
            <p:spPr>
              <a:xfrm>
                <a:off x="4197187" y="1672762"/>
                <a:ext cx="239323" cy="148487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4090" extrusionOk="0">
                    <a:moveTo>
                      <a:pt x="3476" y="1"/>
                    </a:moveTo>
                    <a:cubicBezTo>
                      <a:pt x="2709" y="1"/>
                      <a:pt x="1929" y="308"/>
                      <a:pt x="1340" y="909"/>
                    </a:cubicBezTo>
                    <a:lnTo>
                      <a:pt x="147" y="2101"/>
                    </a:lnTo>
                    <a:cubicBezTo>
                      <a:pt x="0" y="2248"/>
                      <a:pt x="0" y="2478"/>
                      <a:pt x="147" y="2624"/>
                    </a:cubicBezTo>
                    <a:cubicBezTo>
                      <a:pt x="218" y="2696"/>
                      <a:pt x="310" y="2733"/>
                      <a:pt x="406" y="2733"/>
                    </a:cubicBezTo>
                    <a:cubicBezTo>
                      <a:pt x="480" y="2733"/>
                      <a:pt x="556" y="2712"/>
                      <a:pt x="628" y="2666"/>
                    </a:cubicBezTo>
                    <a:lnTo>
                      <a:pt x="2323" y="1536"/>
                    </a:lnTo>
                    <a:cubicBezTo>
                      <a:pt x="2491" y="1421"/>
                      <a:pt x="2686" y="1366"/>
                      <a:pt x="2881" y="1366"/>
                    </a:cubicBezTo>
                    <a:cubicBezTo>
                      <a:pt x="3147" y="1366"/>
                      <a:pt x="3415" y="1469"/>
                      <a:pt x="3620" y="1662"/>
                    </a:cubicBezTo>
                    <a:cubicBezTo>
                      <a:pt x="3705" y="1747"/>
                      <a:pt x="3825" y="1804"/>
                      <a:pt x="3944" y="1804"/>
                    </a:cubicBezTo>
                    <a:cubicBezTo>
                      <a:pt x="4030" y="1804"/>
                      <a:pt x="4115" y="1774"/>
                      <a:pt x="4185" y="1704"/>
                    </a:cubicBezTo>
                    <a:lnTo>
                      <a:pt x="4541" y="1327"/>
                    </a:lnTo>
                    <a:lnTo>
                      <a:pt x="5001" y="1767"/>
                    </a:lnTo>
                    <a:lnTo>
                      <a:pt x="4625" y="2143"/>
                    </a:lnTo>
                    <a:cubicBezTo>
                      <a:pt x="4520" y="2227"/>
                      <a:pt x="4415" y="2311"/>
                      <a:pt x="4311" y="2352"/>
                    </a:cubicBezTo>
                    <a:lnTo>
                      <a:pt x="5880" y="3922"/>
                    </a:lnTo>
                    <a:cubicBezTo>
                      <a:pt x="5922" y="3964"/>
                      <a:pt x="5964" y="4026"/>
                      <a:pt x="6006" y="4089"/>
                    </a:cubicBezTo>
                    <a:cubicBezTo>
                      <a:pt x="6591" y="3106"/>
                      <a:pt x="6445" y="1850"/>
                      <a:pt x="5587" y="971"/>
                    </a:cubicBezTo>
                    <a:lnTo>
                      <a:pt x="5210" y="616"/>
                    </a:lnTo>
                    <a:cubicBezTo>
                      <a:pt x="4714" y="203"/>
                      <a:pt x="4099" y="1"/>
                      <a:pt x="34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3"/>
              <p:cNvSpPr/>
              <p:nvPr/>
            </p:nvSpPr>
            <p:spPr>
              <a:xfrm>
                <a:off x="4144273" y="1824986"/>
                <a:ext cx="62228" cy="59803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529" extrusionOk="0">
                    <a:moveTo>
                      <a:pt x="1235" y="1"/>
                    </a:moveTo>
                    <a:cubicBezTo>
                      <a:pt x="1151" y="1"/>
                      <a:pt x="1067" y="32"/>
                      <a:pt x="1005" y="95"/>
                    </a:cubicBezTo>
                    <a:lnTo>
                      <a:pt x="126" y="974"/>
                    </a:lnTo>
                    <a:cubicBezTo>
                      <a:pt x="0" y="1099"/>
                      <a:pt x="0" y="1309"/>
                      <a:pt x="126" y="1434"/>
                    </a:cubicBezTo>
                    <a:cubicBezTo>
                      <a:pt x="189" y="1497"/>
                      <a:pt x="267" y="1528"/>
                      <a:pt x="346" y="1528"/>
                    </a:cubicBezTo>
                    <a:cubicBezTo>
                      <a:pt x="424" y="1528"/>
                      <a:pt x="503" y="1497"/>
                      <a:pt x="565" y="1434"/>
                    </a:cubicBezTo>
                    <a:lnTo>
                      <a:pt x="1465" y="535"/>
                    </a:lnTo>
                    <a:cubicBezTo>
                      <a:pt x="1591" y="409"/>
                      <a:pt x="1591" y="221"/>
                      <a:pt x="1465" y="95"/>
                    </a:cubicBezTo>
                    <a:cubicBezTo>
                      <a:pt x="1402" y="32"/>
                      <a:pt x="1319" y="1"/>
                      <a:pt x="12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3"/>
              <p:cNvSpPr/>
              <p:nvPr/>
            </p:nvSpPr>
            <p:spPr>
              <a:xfrm>
                <a:off x="4178741" y="1856604"/>
                <a:ext cx="61407" cy="59803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529" extrusionOk="0">
                    <a:moveTo>
                      <a:pt x="1224" y="1"/>
                    </a:moveTo>
                    <a:cubicBezTo>
                      <a:pt x="1146" y="1"/>
                      <a:pt x="1067" y="32"/>
                      <a:pt x="1004" y="95"/>
                    </a:cubicBezTo>
                    <a:lnTo>
                      <a:pt x="105" y="995"/>
                    </a:lnTo>
                    <a:cubicBezTo>
                      <a:pt x="0" y="1120"/>
                      <a:pt x="0" y="1308"/>
                      <a:pt x="105" y="1434"/>
                    </a:cubicBezTo>
                    <a:cubicBezTo>
                      <a:pt x="167" y="1497"/>
                      <a:pt x="251" y="1528"/>
                      <a:pt x="335" y="1528"/>
                    </a:cubicBezTo>
                    <a:cubicBezTo>
                      <a:pt x="419" y="1528"/>
                      <a:pt x="502" y="1497"/>
                      <a:pt x="565" y="1434"/>
                    </a:cubicBezTo>
                    <a:lnTo>
                      <a:pt x="1444" y="555"/>
                    </a:lnTo>
                    <a:cubicBezTo>
                      <a:pt x="1569" y="430"/>
                      <a:pt x="1569" y="220"/>
                      <a:pt x="1444" y="95"/>
                    </a:cubicBezTo>
                    <a:cubicBezTo>
                      <a:pt x="1381" y="32"/>
                      <a:pt x="1303" y="1"/>
                      <a:pt x="12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3"/>
              <p:cNvSpPr/>
              <p:nvPr/>
            </p:nvSpPr>
            <p:spPr>
              <a:xfrm>
                <a:off x="4209777" y="1888106"/>
                <a:ext cx="61446" cy="59177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513" extrusionOk="0">
                    <a:moveTo>
                      <a:pt x="1235" y="0"/>
                    </a:moveTo>
                    <a:cubicBezTo>
                      <a:pt x="1152" y="0"/>
                      <a:pt x="1068" y="32"/>
                      <a:pt x="1005" y="95"/>
                    </a:cubicBezTo>
                    <a:lnTo>
                      <a:pt x="126" y="973"/>
                    </a:lnTo>
                    <a:cubicBezTo>
                      <a:pt x="1" y="1099"/>
                      <a:pt x="1" y="1308"/>
                      <a:pt x="126" y="1434"/>
                    </a:cubicBezTo>
                    <a:cubicBezTo>
                      <a:pt x="189" y="1486"/>
                      <a:pt x="268" y="1512"/>
                      <a:pt x="346" y="1512"/>
                    </a:cubicBezTo>
                    <a:cubicBezTo>
                      <a:pt x="425" y="1512"/>
                      <a:pt x="503" y="1486"/>
                      <a:pt x="566" y="1434"/>
                    </a:cubicBezTo>
                    <a:lnTo>
                      <a:pt x="1466" y="534"/>
                    </a:lnTo>
                    <a:cubicBezTo>
                      <a:pt x="1570" y="408"/>
                      <a:pt x="1570" y="220"/>
                      <a:pt x="1466" y="95"/>
                    </a:cubicBezTo>
                    <a:cubicBezTo>
                      <a:pt x="1403" y="32"/>
                      <a:pt x="1319" y="0"/>
                      <a:pt x="1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3"/>
              <p:cNvSpPr/>
              <p:nvPr/>
            </p:nvSpPr>
            <p:spPr>
              <a:xfrm>
                <a:off x="4244170" y="1922485"/>
                <a:ext cx="61407" cy="59764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528" extrusionOk="0">
                    <a:moveTo>
                      <a:pt x="1225" y="0"/>
                    </a:moveTo>
                    <a:cubicBezTo>
                      <a:pt x="1146" y="0"/>
                      <a:pt x="1068" y="32"/>
                      <a:pt x="1005" y="94"/>
                    </a:cubicBezTo>
                    <a:lnTo>
                      <a:pt x="105" y="994"/>
                    </a:lnTo>
                    <a:cubicBezTo>
                      <a:pt x="1" y="1120"/>
                      <a:pt x="1" y="1308"/>
                      <a:pt x="105" y="1434"/>
                    </a:cubicBezTo>
                    <a:cubicBezTo>
                      <a:pt x="168" y="1496"/>
                      <a:pt x="252" y="1528"/>
                      <a:pt x="335" y="1528"/>
                    </a:cubicBezTo>
                    <a:cubicBezTo>
                      <a:pt x="419" y="1528"/>
                      <a:pt x="503" y="1496"/>
                      <a:pt x="566" y="1434"/>
                    </a:cubicBezTo>
                    <a:lnTo>
                      <a:pt x="1444" y="555"/>
                    </a:lnTo>
                    <a:cubicBezTo>
                      <a:pt x="1570" y="429"/>
                      <a:pt x="1570" y="220"/>
                      <a:pt x="1444" y="94"/>
                    </a:cubicBezTo>
                    <a:cubicBezTo>
                      <a:pt x="1382" y="32"/>
                      <a:pt x="1303" y="0"/>
                      <a:pt x="1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3"/>
              <p:cNvSpPr/>
              <p:nvPr/>
            </p:nvSpPr>
            <p:spPr>
              <a:xfrm>
                <a:off x="4051295" y="1648300"/>
                <a:ext cx="401098" cy="353248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9730" extrusionOk="0">
                    <a:moveTo>
                      <a:pt x="7519" y="656"/>
                    </a:moveTo>
                    <a:cubicBezTo>
                      <a:pt x="8140" y="656"/>
                      <a:pt x="8753" y="853"/>
                      <a:pt x="9248" y="1256"/>
                    </a:cubicBezTo>
                    <a:lnTo>
                      <a:pt x="9625" y="1632"/>
                    </a:lnTo>
                    <a:cubicBezTo>
                      <a:pt x="10483" y="2511"/>
                      <a:pt x="10629" y="3745"/>
                      <a:pt x="10044" y="4750"/>
                    </a:cubicBezTo>
                    <a:cubicBezTo>
                      <a:pt x="10023" y="4687"/>
                      <a:pt x="9960" y="4624"/>
                      <a:pt x="9918" y="4562"/>
                    </a:cubicBezTo>
                    <a:lnTo>
                      <a:pt x="8349" y="3013"/>
                    </a:lnTo>
                    <a:cubicBezTo>
                      <a:pt x="8474" y="2971"/>
                      <a:pt x="8579" y="2888"/>
                      <a:pt x="8663" y="2804"/>
                    </a:cubicBezTo>
                    <a:lnTo>
                      <a:pt x="9039" y="2427"/>
                    </a:lnTo>
                    <a:lnTo>
                      <a:pt x="8600" y="1988"/>
                    </a:lnTo>
                    <a:lnTo>
                      <a:pt x="8223" y="2365"/>
                    </a:lnTo>
                    <a:cubicBezTo>
                      <a:pt x="8158" y="2430"/>
                      <a:pt x="8080" y="2457"/>
                      <a:pt x="8000" y="2457"/>
                    </a:cubicBezTo>
                    <a:cubicBezTo>
                      <a:pt x="7876" y="2457"/>
                      <a:pt x="7747" y="2391"/>
                      <a:pt x="7658" y="2302"/>
                    </a:cubicBezTo>
                    <a:cubicBezTo>
                      <a:pt x="7459" y="2114"/>
                      <a:pt x="7201" y="2019"/>
                      <a:pt x="6942" y="2019"/>
                    </a:cubicBezTo>
                    <a:cubicBezTo>
                      <a:pt x="6739" y="2019"/>
                      <a:pt x="6536" y="2078"/>
                      <a:pt x="6361" y="2197"/>
                    </a:cubicBezTo>
                    <a:lnTo>
                      <a:pt x="4666" y="3327"/>
                    </a:lnTo>
                    <a:cubicBezTo>
                      <a:pt x="4594" y="3372"/>
                      <a:pt x="4518" y="3394"/>
                      <a:pt x="4444" y="3394"/>
                    </a:cubicBezTo>
                    <a:cubicBezTo>
                      <a:pt x="4348" y="3394"/>
                      <a:pt x="4256" y="3356"/>
                      <a:pt x="4185" y="3285"/>
                    </a:cubicBezTo>
                    <a:cubicBezTo>
                      <a:pt x="4038" y="3139"/>
                      <a:pt x="4038" y="2888"/>
                      <a:pt x="4185" y="2741"/>
                    </a:cubicBezTo>
                    <a:lnTo>
                      <a:pt x="5378" y="1549"/>
                    </a:lnTo>
                    <a:cubicBezTo>
                      <a:pt x="5968" y="958"/>
                      <a:pt x="6750" y="656"/>
                      <a:pt x="7519" y="656"/>
                    </a:cubicBezTo>
                    <a:close/>
                    <a:moveTo>
                      <a:pt x="3916" y="4928"/>
                    </a:moveTo>
                    <a:cubicBezTo>
                      <a:pt x="3997" y="4928"/>
                      <a:pt x="4080" y="4959"/>
                      <a:pt x="4143" y="5022"/>
                    </a:cubicBezTo>
                    <a:cubicBezTo>
                      <a:pt x="4269" y="5147"/>
                      <a:pt x="4269" y="5336"/>
                      <a:pt x="4143" y="5461"/>
                    </a:cubicBezTo>
                    <a:lnTo>
                      <a:pt x="3243" y="6340"/>
                    </a:lnTo>
                    <a:cubicBezTo>
                      <a:pt x="3181" y="6403"/>
                      <a:pt x="3102" y="6434"/>
                      <a:pt x="3024" y="6434"/>
                    </a:cubicBezTo>
                    <a:cubicBezTo>
                      <a:pt x="2945" y="6434"/>
                      <a:pt x="2867" y="6403"/>
                      <a:pt x="2804" y="6340"/>
                    </a:cubicBezTo>
                    <a:cubicBezTo>
                      <a:pt x="2678" y="6214"/>
                      <a:pt x="2678" y="6026"/>
                      <a:pt x="2804" y="5901"/>
                    </a:cubicBezTo>
                    <a:lnTo>
                      <a:pt x="3704" y="5022"/>
                    </a:lnTo>
                    <a:cubicBezTo>
                      <a:pt x="3756" y="4959"/>
                      <a:pt x="3834" y="4928"/>
                      <a:pt x="3916" y="4928"/>
                    </a:cubicBezTo>
                    <a:close/>
                    <a:moveTo>
                      <a:pt x="4802" y="5806"/>
                    </a:moveTo>
                    <a:cubicBezTo>
                      <a:pt x="4881" y="5806"/>
                      <a:pt x="4959" y="5838"/>
                      <a:pt x="5022" y="5901"/>
                    </a:cubicBezTo>
                    <a:cubicBezTo>
                      <a:pt x="5147" y="6026"/>
                      <a:pt x="5147" y="6214"/>
                      <a:pt x="5022" y="6340"/>
                    </a:cubicBezTo>
                    <a:lnTo>
                      <a:pt x="4143" y="7240"/>
                    </a:lnTo>
                    <a:cubicBezTo>
                      <a:pt x="4080" y="7303"/>
                      <a:pt x="3997" y="7334"/>
                      <a:pt x="3913" y="7334"/>
                    </a:cubicBezTo>
                    <a:cubicBezTo>
                      <a:pt x="3829" y="7334"/>
                      <a:pt x="3745" y="7303"/>
                      <a:pt x="3683" y="7240"/>
                    </a:cubicBezTo>
                    <a:cubicBezTo>
                      <a:pt x="3578" y="7114"/>
                      <a:pt x="3578" y="6905"/>
                      <a:pt x="3683" y="6779"/>
                    </a:cubicBezTo>
                    <a:lnTo>
                      <a:pt x="4582" y="5901"/>
                    </a:lnTo>
                    <a:cubicBezTo>
                      <a:pt x="4645" y="5838"/>
                      <a:pt x="4724" y="5806"/>
                      <a:pt x="4802" y="5806"/>
                    </a:cubicBezTo>
                    <a:close/>
                    <a:moveTo>
                      <a:pt x="3907" y="637"/>
                    </a:moveTo>
                    <a:cubicBezTo>
                      <a:pt x="4328" y="637"/>
                      <a:pt x="4752" y="730"/>
                      <a:pt x="5147" y="921"/>
                    </a:cubicBezTo>
                    <a:cubicBezTo>
                      <a:pt x="5064" y="984"/>
                      <a:pt x="5001" y="1046"/>
                      <a:pt x="4917" y="1109"/>
                    </a:cubicBezTo>
                    <a:lnTo>
                      <a:pt x="3725" y="2302"/>
                    </a:lnTo>
                    <a:cubicBezTo>
                      <a:pt x="3348" y="2699"/>
                      <a:pt x="3348" y="3327"/>
                      <a:pt x="3725" y="3725"/>
                    </a:cubicBezTo>
                    <a:cubicBezTo>
                      <a:pt x="3930" y="3918"/>
                      <a:pt x="4191" y="4020"/>
                      <a:pt x="4451" y="4020"/>
                    </a:cubicBezTo>
                    <a:cubicBezTo>
                      <a:pt x="4642" y="4020"/>
                      <a:pt x="4833" y="3965"/>
                      <a:pt x="5001" y="3850"/>
                    </a:cubicBezTo>
                    <a:lnTo>
                      <a:pt x="6696" y="2720"/>
                    </a:lnTo>
                    <a:cubicBezTo>
                      <a:pt x="6768" y="2675"/>
                      <a:pt x="6848" y="2653"/>
                      <a:pt x="6928" y="2653"/>
                    </a:cubicBezTo>
                    <a:cubicBezTo>
                      <a:pt x="7032" y="2653"/>
                      <a:pt x="7136" y="2691"/>
                      <a:pt x="7219" y="2762"/>
                    </a:cubicBezTo>
                    <a:lnTo>
                      <a:pt x="9458" y="5022"/>
                    </a:lnTo>
                    <a:cubicBezTo>
                      <a:pt x="9583" y="5147"/>
                      <a:pt x="9583" y="5336"/>
                      <a:pt x="9479" y="5461"/>
                    </a:cubicBezTo>
                    <a:cubicBezTo>
                      <a:pt x="9416" y="5524"/>
                      <a:pt x="9332" y="5555"/>
                      <a:pt x="9248" y="5555"/>
                    </a:cubicBezTo>
                    <a:cubicBezTo>
                      <a:pt x="9165" y="5555"/>
                      <a:pt x="9081" y="5524"/>
                      <a:pt x="9018" y="5461"/>
                    </a:cubicBezTo>
                    <a:lnTo>
                      <a:pt x="7240" y="3683"/>
                    </a:lnTo>
                    <a:lnTo>
                      <a:pt x="6800" y="4122"/>
                    </a:lnTo>
                    <a:lnTo>
                      <a:pt x="8579" y="5901"/>
                    </a:lnTo>
                    <a:cubicBezTo>
                      <a:pt x="8704" y="6026"/>
                      <a:pt x="8704" y="6214"/>
                      <a:pt x="8579" y="6340"/>
                    </a:cubicBezTo>
                    <a:cubicBezTo>
                      <a:pt x="8516" y="6403"/>
                      <a:pt x="8438" y="6434"/>
                      <a:pt x="8359" y="6434"/>
                    </a:cubicBezTo>
                    <a:cubicBezTo>
                      <a:pt x="8281" y="6434"/>
                      <a:pt x="8202" y="6403"/>
                      <a:pt x="8139" y="6340"/>
                    </a:cubicBezTo>
                    <a:lnTo>
                      <a:pt x="6361" y="4562"/>
                    </a:lnTo>
                    <a:lnTo>
                      <a:pt x="5922" y="5022"/>
                    </a:lnTo>
                    <a:lnTo>
                      <a:pt x="7700" y="6800"/>
                    </a:lnTo>
                    <a:cubicBezTo>
                      <a:pt x="7805" y="6905"/>
                      <a:pt x="7805" y="7114"/>
                      <a:pt x="7700" y="7240"/>
                    </a:cubicBezTo>
                    <a:cubicBezTo>
                      <a:pt x="7637" y="7303"/>
                      <a:pt x="7554" y="7334"/>
                      <a:pt x="7470" y="7334"/>
                    </a:cubicBezTo>
                    <a:cubicBezTo>
                      <a:pt x="7386" y="7334"/>
                      <a:pt x="7303" y="7303"/>
                      <a:pt x="7240" y="7240"/>
                    </a:cubicBezTo>
                    <a:cubicBezTo>
                      <a:pt x="7072" y="7072"/>
                      <a:pt x="6863" y="6968"/>
                      <a:pt x="6633" y="6968"/>
                    </a:cubicBezTo>
                    <a:cubicBezTo>
                      <a:pt x="6612" y="6738"/>
                      <a:pt x="6528" y="6507"/>
                      <a:pt x="6361" y="6340"/>
                    </a:cubicBezTo>
                    <a:cubicBezTo>
                      <a:pt x="6194" y="6173"/>
                      <a:pt x="5984" y="6089"/>
                      <a:pt x="5733" y="6068"/>
                    </a:cubicBezTo>
                    <a:cubicBezTo>
                      <a:pt x="5733" y="5838"/>
                      <a:pt x="5629" y="5629"/>
                      <a:pt x="5461" y="5461"/>
                    </a:cubicBezTo>
                    <a:cubicBezTo>
                      <a:pt x="5294" y="5294"/>
                      <a:pt x="5085" y="5189"/>
                      <a:pt x="4854" y="5189"/>
                    </a:cubicBezTo>
                    <a:cubicBezTo>
                      <a:pt x="4834" y="4959"/>
                      <a:pt x="4750" y="4729"/>
                      <a:pt x="4582" y="4562"/>
                    </a:cubicBezTo>
                    <a:cubicBezTo>
                      <a:pt x="4394" y="4384"/>
                      <a:pt x="4154" y="4295"/>
                      <a:pt x="3913" y="4295"/>
                    </a:cubicBezTo>
                    <a:cubicBezTo>
                      <a:pt x="3672" y="4295"/>
                      <a:pt x="3432" y="4384"/>
                      <a:pt x="3243" y="4562"/>
                    </a:cubicBezTo>
                    <a:lnTo>
                      <a:pt x="2365" y="5461"/>
                    </a:lnTo>
                    <a:cubicBezTo>
                      <a:pt x="2281" y="5524"/>
                      <a:pt x="2218" y="5629"/>
                      <a:pt x="2176" y="5712"/>
                    </a:cubicBezTo>
                    <a:lnTo>
                      <a:pt x="1632" y="5189"/>
                    </a:lnTo>
                    <a:cubicBezTo>
                      <a:pt x="732" y="4269"/>
                      <a:pt x="691" y="2825"/>
                      <a:pt x="1549" y="1862"/>
                    </a:cubicBezTo>
                    <a:lnTo>
                      <a:pt x="1800" y="1569"/>
                    </a:lnTo>
                    <a:cubicBezTo>
                      <a:pt x="2357" y="958"/>
                      <a:pt x="3127" y="637"/>
                      <a:pt x="3907" y="637"/>
                    </a:cubicBezTo>
                    <a:close/>
                    <a:moveTo>
                      <a:pt x="5691" y="6701"/>
                    </a:moveTo>
                    <a:cubicBezTo>
                      <a:pt x="5775" y="6701"/>
                      <a:pt x="5859" y="6727"/>
                      <a:pt x="5922" y="6779"/>
                    </a:cubicBezTo>
                    <a:cubicBezTo>
                      <a:pt x="6026" y="6905"/>
                      <a:pt x="6026" y="7114"/>
                      <a:pt x="5922" y="7240"/>
                    </a:cubicBezTo>
                    <a:lnTo>
                      <a:pt x="5022" y="8119"/>
                    </a:lnTo>
                    <a:cubicBezTo>
                      <a:pt x="4959" y="8181"/>
                      <a:pt x="4881" y="8213"/>
                      <a:pt x="4802" y="8213"/>
                    </a:cubicBezTo>
                    <a:cubicBezTo>
                      <a:pt x="4724" y="8213"/>
                      <a:pt x="4645" y="8181"/>
                      <a:pt x="4582" y="8119"/>
                    </a:cubicBezTo>
                    <a:cubicBezTo>
                      <a:pt x="4457" y="7993"/>
                      <a:pt x="4457" y="7805"/>
                      <a:pt x="4582" y="7679"/>
                    </a:cubicBezTo>
                    <a:lnTo>
                      <a:pt x="5461" y="6779"/>
                    </a:lnTo>
                    <a:cubicBezTo>
                      <a:pt x="5524" y="6727"/>
                      <a:pt x="5608" y="6701"/>
                      <a:pt x="5691" y="6701"/>
                    </a:cubicBezTo>
                    <a:close/>
                    <a:moveTo>
                      <a:pt x="6581" y="7585"/>
                    </a:moveTo>
                    <a:cubicBezTo>
                      <a:pt x="6659" y="7585"/>
                      <a:pt x="6738" y="7616"/>
                      <a:pt x="6800" y="7679"/>
                    </a:cubicBezTo>
                    <a:cubicBezTo>
                      <a:pt x="6926" y="7805"/>
                      <a:pt x="6926" y="7993"/>
                      <a:pt x="6800" y="8119"/>
                    </a:cubicBezTo>
                    <a:lnTo>
                      <a:pt x="5922" y="9018"/>
                    </a:lnTo>
                    <a:cubicBezTo>
                      <a:pt x="5859" y="9081"/>
                      <a:pt x="5775" y="9112"/>
                      <a:pt x="5691" y="9112"/>
                    </a:cubicBezTo>
                    <a:cubicBezTo>
                      <a:pt x="5608" y="9112"/>
                      <a:pt x="5524" y="9081"/>
                      <a:pt x="5461" y="9018"/>
                    </a:cubicBezTo>
                    <a:cubicBezTo>
                      <a:pt x="5357" y="8893"/>
                      <a:pt x="5357" y="8683"/>
                      <a:pt x="5461" y="8558"/>
                    </a:cubicBezTo>
                    <a:lnTo>
                      <a:pt x="6361" y="7679"/>
                    </a:lnTo>
                    <a:cubicBezTo>
                      <a:pt x="6424" y="7616"/>
                      <a:pt x="6502" y="7585"/>
                      <a:pt x="6581" y="7585"/>
                    </a:cubicBezTo>
                    <a:close/>
                    <a:moveTo>
                      <a:pt x="3917" y="0"/>
                    </a:moveTo>
                    <a:cubicBezTo>
                      <a:pt x="3790" y="0"/>
                      <a:pt x="3663" y="7"/>
                      <a:pt x="3536" y="21"/>
                    </a:cubicBezTo>
                    <a:cubicBezTo>
                      <a:pt x="2678" y="126"/>
                      <a:pt x="1904" y="523"/>
                      <a:pt x="1339" y="1151"/>
                    </a:cubicBezTo>
                    <a:lnTo>
                      <a:pt x="1088" y="1444"/>
                    </a:lnTo>
                    <a:cubicBezTo>
                      <a:pt x="0" y="2637"/>
                      <a:pt x="63" y="4478"/>
                      <a:pt x="1214" y="5629"/>
                    </a:cubicBezTo>
                    <a:lnTo>
                      <a:pt x="2365" y="6779"/>
                    </a:lnTo>
                    <a:cubicBezTo>
                      <a:pt x="2532" y="6947"/>
                      <a:pt x="2741" y="7051"/>
                      <a:pt x="2971" y="7072"/>
                    </a:cubicBezTo>
                    <a:cubicBezTo>
                      <a:pt x="2992" y="7303"/>
                      <a:pt x="3097" y="7512"/>
                      <a:pt x="3243" y="7679"/>
                    </a:cubicBezTo>
                    <a:cubicBezTo>
                      <a:pt x="3411" y="7847"/>
                      <a:pt x="3641" y="7930"/>
                      <a:pt x="3871" y="7951"/>
                    </a:cubicBezTo>
                    <a:cubicBezTo>
                      <a:pt x="3871" y="8181"/>
                      <a:pt x="3976" y="8391"/>
                      <a:pt x="4143" y="8579"/>
                    </a:cubicBezTo>
                    <a:cubicBezTo>
                      <a:pt x="4310" y="8746"/>
                      <a:pt x="4541" y="8830"/>
                      <a:pt x="4750" y="8851"/>
                    </a:cubicBezTo>
                    <a:cubicBezTo>
                      <a:pt x="4771" y="9060"/>
                      <a:pt x="4854" y="9290"/>
                      <a:pt x="5022" y="9458"/>
                    </a:cubicBezTo>
                    <a:cubicBezTo>
                      <a:pt x="5210" y="9646"/>
                      <a:pt x="5461" y="9730"/>
                      <a:pt x="5691" y="9730"/>
                    </a:cubicBezTo>
                    <a:cubicBezTo>
                      <a:pt x="5942" y="9730"/>
                      <a:pt x="6173" y="9646"/>
                      <a:pt x="6361" y="9458"/>
                    </a:cubicBezTo>
                    <a:lnTo>
                      <a:pt x="7261" y="8579"/>
                    </a:lnTo>
                    <a:cubicBezTo>
                      <a:pt x="7428" y="8411"/>
                      <a:pt x="7512" y="8181"/>
                      <a:pt x="7533" y="7951"/>
                    </a:cubicBezTo>
                    <a:cubicBezTo>
                      <a:pt x="7742" y="7951"/>
                      <a:pt x="7972" y="7847"/>
                      <a:pt x="8139" y="7679"/>
                    </a:cubicBezTo>
                    <a:cubicBezTo>
                      <a:pt x="8307" y="7512"/>
                      <a:pt x="8411" y="7303"/>
                      <a:pt x="8411" y="7072"/>
                    </a:cubicBezTo>
                    <a:cubicBezTo>
                      <a:pt x="8642" y="7051"/>
                      <a:pt x="8872" y="6968"/>
                      <a:pt x="9039" y="6779"/>
                    </a:cubicBezTo>
                    <a:cubicBezTo>
                      <a:pt x="9207" y="6633"/>
                      <a:pt x="9290" y="6403"/>
                      <a:pt x="9311" y="6173"/>
                    </a:cubicBezTo>
                    <a:cubicBezTo>
                      <a:pt x="9520" y="6152"/>
                      <a:pt x="9751" y="6068"/>
                      <a:pt x="9918" y="5901"/>
                    </a:cubicBezTo>
                    <a:lnTo>
                      <a:pt x="10064" y="5754"/>
                    </a:lnTo>
                    <a:cubicBezTo>
                      <a:pt x="10692" y="5126"/>
                      <a:pt x="11048" y="4310"/>
                      <a:pt x="11048" y="3473"/>
                    </a:cubicBezTo>
                    <a:cubicBezTo>
                      <a:pt x="11027" y="2616"/>
                      <a:pt x="10692" y="1800"/>
                      <a:pt x="10064" y="1193"/>
                    </a:cubicBezTo>
                    <a:lnTo>
                      <a:pt x="9667" y="795"/>
                    </a:lnTo>
                    <a:cubicBezTo>
                      <a:pt x="9064" y="287"/>
                      <a:pt x="8309" y="33"/>
                      <a:pt x="7508" y="33"/>
                    </a:cubicBezTo>
                    <a:cubicBezTo>
                      <a:pt x="7419" y="33"/>
                      <a:pt x="7330" y="36"/>
                      <a:pt x="7240" y="42"/>
                    </a:cubicBezTo>
                    <a:cubicBezTo>
                      <a:pt x="6717" y="84"/>
                      <a:pt x="6194" y="251"/>
                      <a:pt x="5712" y="502"/>
                    </a:cubicBezTo>
                    <a:cubicBezTo>
                      <a:pt x="5173" y="172"/>
                      <a:pt x="4546" y="0"/>
                      <a:pt x="3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793;p43"/>
            <p:cNvGrpSpPr/>
            <p:nvPr/>
          </p:nvGrpSpPr>
          <p:grpSpPr>
            <a:xfrm>
              <a:off x="3336506" y="3211842"/>
              <a:ext cx="466859" cy="461601"/>
              <a:chOff x="3889298" y="3913474"/>
              <a:chExt cx="414176" cy="409511"/>
            </a:xfrm>
          </p:grpSpPr>
          <p:sp>
            <p:nvSpPr>
              <p:cNvPr id="794" name="Google Shape;794;p43"/>
              <p:cNvSpPr/>
              <p:nvPr/>
            </p:nvSpPr>
            <p:spPr>
              <a:xfrm rot="8100000" flipH="1">
                <a:off x="4084289" y="4165509"/>
                <a:ext cx="128976" cy="125582"/>
              </a:xfrm>
              <a:prstGeom prst="round2SameRect">
                <a:avLst>
                  <a:gd name="adj1" fmla="val 31201"/>
                  <a:gd name="adj2" fmla="val 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3"/>
              <p:cNvSpPr/>
              <p:nvPr/>
            </p:nvSpPr>
            <p:spPr>
              <a:xfrm flipH="1">
                <a:off x="3889298" y="3913474"/>
                <a:ext cx="414176" cy="409511"/>
              </a:xfrm>
              <a:custGeom>
                <a:avLst/>
                <a:gdLst/>
                <a:ahLst/>
                <a:cxnLst/>
                <a:rect l="l" t="t" r="r" b="b"/>
                <a:pathLst>
                  <a:path w="11973" h="11839" extrusionOk="0">
                    <a:moveTo>
                      <a:pt x="9322" y="655"/>
                    </a:moveTo>
                    <a:cubicBezTo>
                      <a:pt x="9413" y="655"/>
                      <a:pt x="9499" y="686"/>
                      <a:pt x="9547" y="749"/>
                    </a:cubicBezTo>
                    <a:lnTo>
                      <a:pt x="11027" y="2198"/>
                    </a:lnTo>
                    <a:cubicBezTo>
                      <a:pt x="11122" y="2324"/>
                      <a:pt x="11122" y="2545"/>
                      <a:pt x="11027" y="2671"/>
                    </a:cubicBezTo>
                    <a:cubicBezTo>
                      <a:pt x="10964" y="2718"/>
                      <a:pt x="10870" y="2742"/>
                      <a:pt x="10779" y="2742"/>
                    </a:cubicBezTo>
                    <a:cubicBezTo>
                      <a:pt x="10689" y="2742"/>
                      <a:pt x="10602" y="2718"/>
                      <a:pt x="10555" y="2671"/>
                    </a:cubicBezTo>
                    <a:lnTo>
                      <a:pt x="10303" y="2419"/>
                    </a:lnTo>
                    <a:lnTo>
                      <a:pt x="9074" y="1190"/>
                    </a:lnTo>
                    <a:cubicBezTo>
                      <a:pt x="8916" y="1096"/>
                      <a:pt x="8916" y="907"/>
                      <a:pt x="9074" y="749"/>
                    </a:cubicBezTo>
                    <a:cubicBezTo>
                      <a:pt x="9137" y="686"/>
                      <a:pt x="9232" y="655"/>
                      <a:pt x="9322" y="655"/>
                    </a:cubicBezTo>
                    <a:close/>
                    <a:moveTo>
                      <a:pt x="9106" y="2230"/>
                    </a:moveTo>
                    <a:lnTo>
                      <a:pt x="9547" y="2702"/>
                    </a:lnTo>
                    <a:lnTo>
                      <a:pt x="9011" y="3270"/>
                    </a:lnTo>
                    <a:lnTo>
                      <a:pt x="8538" y="2797"/>
                    </a:lnTo>
                    <a:lnTo>
                      <a:pt x="9106" y="2230"/>
                    </a:lnTo>
                    <a:close/>
                    <a:moveTo>
                      <a:pt x="6333" y="1694"/>
                    </a:moveTo>
                    <a:cubicBezTo>
                      <a:pt x="6396" y="1694"/>
                      <a:pt x="6522" y="1726"/>
                      <a:pt x="6554" y="1789"/>
                    </a:cubicBezTo>
                    <a:lnTo>
                      <a:pt x="8759" y="3994"/>
                    </a:lnTo>
                    <a:lnTo>
                      <a:pt x="9988" y="5223"/>
                    </a:lnTo>
                    <a:cubicBezTo>
                      <a:pt x="10082" y="5254"/>
                      <a:pt x="10114" y="5349"/>
                      <a:pt x="10114" y="5475"/>
                    </a:cubicBezTo>
                    <a:cubicBezTo>
                      <a:pt x="10114" y="5538"/>
                      <a:pt x="10082" y="5664"/>
                      <a:pt x="9988" y="5695"/>
                    </a:cubicBezTo>
                    <a:cubicBezTo>
                      <a:pt x="9925" y="5727"/>
                      <a:pt x="9830" y="5821"/>
                      <a:pt x="9767" y="5821"/>
                    </a:cubicBezTo>
                    <a:cubicBezTo>
                      <a:pt x="9673" y="5821"/>
                      <a:pt x="9547" y="5790"/>
                      <a:pt x="9515" y="5695"/>
                    </a:cubicBezTo>
                    <a:lnTo>
                      <a:pt x="6081" y="2261"/>
                    </a:lnTo>
                    <a:cubicBezTo>
                      <a:pt x="6018" y="2198"/>
                      <a:pt x="5987" y="2104"/>
                      <a:pt x="5987" y="2041"/>
                    </a:cubicBezTo>
                    <a:cubicBezTo>
                      <a:pt x="5987" y="1946"/>
                      <a:pt x="6018" y="1852"/>
                      <a:pt x="6081" y="1789"/>
                    </a:cubicBezTo>
                    <a:cubicBezTo>
                      <a:pt x="6176" y="1726"/>
                      <a:pt x="6239" y="1694"/>
                      <a:pt x="6333" y="1694"/>
                    </a:cubicBezTo>
                    <a:close/>
                    <a:moveTo>
                      <a:pt x="6333" y="3459"/>
                    </a:moveTo>
                    <a:lnTo>
                      <a:pt x="8286" y="5412"/>
                    </a:lnTo>
                    <a:lnTo>
                      <a:pt x="7782" y="5947"/>
                    </a:lnTo>
                    <a:lnTo>
                      <a:pt x="7026" y="5191"/>
                    </a:lnTo>
                    <a:cubicBezTo>
                      <a:pt x="6979" y="5128"/>
                      <a:pt x="6892" y="5097"/>
                      <a:pt x="6802" y="5097"/>
                    </a:cubicBezTo>
                    <a:cubicBezTo>
                      <a:pt x="6711" y="5097"/>
                      <a:pt x="6617" y="5128"/>
                      <a:pt x="6554" y="5191"/>
                    </a:cubicBezTo>
                    <a:cubicBezTo>
                      <a:pt x="6459" y="5317"/>
                      <a:pt x="6459" y="5538"/>
                      <a:pt x="6554" y="5664"/>
                    </a:cubicBezTo>
                    <a:lnTo>
                      <a:pt x="7310" y="6420"/>
                    </a:lnTo>
                    <a:lnTo>
                      <a:pt x="6837" y="6893"/>
                    </a:lnTo>
                    <a:lnTo>
                      <a:pt x="4884" y="4908"/>
                    </a:lnTo>
                    <a:lnTo>
                      <a:pt x="6333" y="3459"/>
                    </a:lnTo>
                    <a:close/>
                    <a:moveTo>
                      <a:pt x="4348" y="5506"/>
                    </a:moveTo>
                    <a:lnTo>
                      <a:pt x="6333" y="7460"/>
                    </a:lnTo>
                    <a:lnTo>
                      <a:pt x="5860" y="7932"/>
                    </a:lnTo>
                    <a:lnTo>
                      <a:pt x="5388" y="7460"/>
                    </a:lnTo>
                    <a:cubicBezTo>
                      <a:pt x="5325" y="7412"/>
                      <a:pt x="5238" y="7389"/>
                      <a:pt x="5152" y="7389"/>
                    </a:cubicBezTo>
                    <a:cubicBezTo>
                      <a:pt x="5065" y="7389"/>
                      <a:pt x="4978" y="7412"/>
                      <a:pt x="4915" y="7460"/>
                    </a:cubicBezTo>
                    <a:cubicBezTo>
                      <a:pt x="4789" y="7586"/>
                      <a:pt x="4789" y="7838"/>
                      <a:pt x="4915" y="7932"/>
                    </a:cubicBezTo>
                    <a:lnTo>
                      <a:pt x="5388" y="8405"/>
                    </a:lnTo>
                    <a:lnTo>
                      <a:pt x="5167" y="8657"/>
                    </a:lnTo>
                    <a:cubicBezTo>
                      <a:pt x="4915" y="8846"/>
                      <a:pt x="4632" y="8940"/>
                      <a:pt x="4360" y="8940"/>
                    </a:cubicBezTo>
                    <a:cubicBezTo>
                      <a:pt x="4088" y="8940"/>
                      <a:pt x="3828" y="8846"/>
                      <a:pt x="3624" y="8657"/>
                    </a:cubicBezTo>
                    <a:lnTo>
                      <a:pt x="3151" y="8184"/>
                    </a:lnTo>
                    <a:cubicBezTo>
                      <a:pt x="2742" y="7775"/>
                      <a:pt x="2742" y="7113"/>
                      <a:pt x="3151" y="6735"/>
                    </a:cubicBezTo>
                    <a:lnTo>
                      <a:pt x="4348" y="5506"/>
                    </a:lnTo>
                    <a:close/>
                    <a:moveTo>
                      <a:pt x="2678" y="8657"/>
                    </a:moveTo>
                    <a:lnTo>
                      <a:pt x="3151" y="9129"/>
                    </a:lnTo>
                    <a:lnTo>
                      <a:pt x="2899" y="9350"/>
                    </a:lnTo>
                    <a:cubicBezTo>
                      <a:pt x="2836" y="9413"/>
                      <a:pt x="2749" y="9444"/>
                      <a:pt x="2663" y="9444"/>
                    </a:cubicBezTo>
                    <a:cubicBezTo>
                      <a:pt x="2576" y="9444"/>
                      <a:pt x="2489" y="9413"/>
                      <a:pt x="2426" y="9350"/>
                    </a:cubicBezTo>
                    <a:cubicBezTo>
                      <a:pt x="2300" y="9255"/>
                      <a:pt x="2300" y="9003"/>
                      <a:pt x="2426" y="8877"/>
                    </a:cubicBezTo>
                    <a:lnTo>
                      <a:pt x="2678" y="8657"/>
                    </a:lnTo>
                    <a:close/>
                    <a:moveTo>
                      <a:pt x="9389" y="1"/>
                    </a:moveTo>
                    <a:cubicBezTo>
                      <a:pt x="9121" y="1"/>
                      <a:pt x="8853" y="103"/>
                      <a:pt x="8664" y="308"/>
                    </a:cubicBezTo>
                    <a:cubicBezTo>
                      <a:pt x="8255" y="686"/>
                      <a:pt x="8255" y="1379"/>
                      <a:pt x="8664" y="1757"/>
                    </a:cubicBezTo>
                    <a:lnTo>
                      <a:pt x="8097" y="2324"/>
                    </a:lnTo>
                    <a:lnTo>
                      <a:pt x="7121" y="1316"/>
                    </a:lnTo>
                    <a:cubicBezTo>
                      <a:pt x="6932" y="1127"/>
                      <a:pt x="6648" y="1001"/>
                      <a:pt x="6365" y="1001"/>
                    </a:cubicBezTo>
                    <a:cubicBezTo>
                      <a:pt x="6081" y="1001"/>
                      <a:pt x="5829" y="1127"/>
                      <a:pt x="5608" y="1316"/>
                    </a:cubicBezTo>
                    <a:cubicBezTo>
                      <a:pt x="5419" y="1537"/>
                      <a:pt x="5293" y="1789"/>
                      <a:pt x="5293" y="2072"/>
                    </a:cubicBezTo>
                    <a:cubicBezTo>
                      <a:pt x="5293" y="2356"/>
                      <a:pt x="5419" y="2639"/>
                      <a:pt x="5608" y="2828"/>
                    </a:cubicBezTo>
                    <a:lnTo>
                      <a:pt x="5860" y="3049"/>
                    </a:lnTo>
                    <a:lnTo>
                      <a:pt x="2678" y="6263"/>
                    </a:lnTo>
                    <a:cubicBezTo>
                      <a:pt x="2143" y="6767"/>
                      <a:pt x="2048" y="7460"/>
                      <a:pt x="2269" y="8090"/>
                    </a:cubicBezTo>
                    <a:lnTo>
                      <a:pt x="1922" y="8468"/>
                    </a:lnTo>
                    <a:cubicBezTo>
                      <a:pt x="1607" y="8783"/>
                      <a:pt x="1513" y="9255"/>
                      <a:pt x="1733" y="9634"/>
                    </a:cubicBezTo>
                    <a:lnTo>
                      <a:pt x="95" y="11240"/>
                    </a:lnTo>
                    <a:cubicBezTo>
                      <a:pt x="1" y="11366"/>
                      <a:pt x="1" y="11618"/>
                      <a:pt x="95" y="11713"/>
                    </a:cubicBezTo>
                    <a:cubicBezTo>
                      <a:pt x="190" y="11807"/>
                      <a:pt x="284" y="11839"/>
                      <a:pt x="347" y="11839"/>
                    </a:cubicBezTo>
                    <a:cubicBezTo>
                      <a:pt x="410" y="11839"/>
                      <a:pt x="536" y="11807"/>
                      <a:pt x="568" y="11713"/>
                    </a:cubicBezTo>
                    <a:lnTo>
                      <a:pt x="2206" y="10106"/>
                    </a:lnTo>
                    <a:cubicBezTo>
                      <a:pt x="2363" y="10201"/>
                      <a:pt x="2458" y="10232"/>
                      <a:pt x="2615" y="10232"/>
                    </a:cubicBezTo>
                    <a:cubicBezTo>
                      <a:pt x="2899" y="10232"/>
                      <a:pt x="3183" y="10106"/>
                      <a:pt x="3372" y="9917"/>
                    </a:cubicBezTo>
                    <a:lnTo>
                      <a:pt x="3718" y="9571"/>
                    </a:lnTo>
                    <a:cubicBezTo>
                      <a:pt x="3939" y="9634"/>
                      <a:pt x="4159" y="9665"/>
                      <a:pt x="4348" y="9665"/>
                    </a:cubicBezTo>
                    <a:cubicBezTo>
                      <a:pt x="4789" y="9665"/>
                      <a:pt x="5262" y="9508"/>
                      <a:pt x="5577" y="9161"/>
                    </a:cubicBezTo>
                    <a:lnTo>
                      <a:pt x="8759" y="5979"/>
                    </a:lnTo>
                    <a:lnTo>
                      <a:pt x="9011" y="6199"/>
                    </a:lnTo>
                    <a:cubicBezTo>
                      <a:pt x="9200" y="6420"/>
                      <a:pt x="9484" y="6515"/>
                      <a:pt x="9767" y="6515"/>
                    </a:cubicBezTo>
                    <a:cubicBezTo>
                      <a:pt x="10019" y="6515"/>
                      <a:pt x="10303" y="6420"/>
                      <a:pt x="10492" y="6199"/>
                    </a:cubicBezTo>
                    <a:cubicBezTo>
                      <a:pt x="10712" y="6010"/>
                      <a:pt x="10807" y="5727"/>
                      <a:pt x="10807" y="5475"/>
                    </a:cubicBezTo>
                    <a:cubicBezTo>
                      <a:pt x="10807" y="5191"/>
                      <a:pt x="10712" y="4908"/>
                      <a:pt x="10492" y="4719"/>
                    </a:cubicBezTo>
                    <a:lnTo>
                      <a:pt x="9515" y="3711"/>
                    </a:lnTo>
                    <a:lnTo>
                      <a:pt x="10082" y="3207"/>
                    </a:lnTo>
                    <a:cubicBezTo>
                      <a:pt x="10271" y="3427"/>
                      <a:pt x="10555" y="3522"/>
                      <a:pt x="10807" y="3522"/>
                    </a:cubicBezTo>
                    <a:cubicBezTo>
                      <a:pt x="11090" y="3522"/>
                      <a:pt x="11374" y="3427"/>
                      <a:pt x="11563" y="3207"/>
                    </a:cubicBezTo>
                    <a:cubicBezTo>
                      <a:pt x="11972" y="2828"/>
                      <a:pt x="11972" y="2167"/>
                      <a:pt x="11563" y="1757"/>
                    </a:cubicBezTo>
                    <a:lnTo>
                      <a:pt x="10114" y="308"/>
                    </a:lnTo>
                    <a:cubicBezTo>
                      <a:pt x="9925" y="103"/>
                      <a:pt x="9657" y="1"/>
                      <a:pt x="9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6" name="Google Shape;796;p43"/>
            <p:cNvGrpSpPr/>
            <p:nvPr/>
          </p:nvGrpSpPr>
          <p:grpSpPr>
            <a:xfrm>
              <a:off x="6292730" y="3132618"/>
              <a:ext cx="462576" cy="494578"/>
              <a:chOff x="6292730" y="3132618"/>
              <a:chExt cx="462576" cy="494578"/>
            </a:xfrm>
          </p:grpSpPr>
          <p:grpSp>
            <p:nvGrpSpPr>
              <p:cNvPr id="797" name="Google Shape;797;p43"/>
              <p:cNvGrpSpPr/>
              <p:nvPr/>
            </p:nvGrpSpPr>
            <p:grpSpPr>
              <a:xfrm>
                <a:off x="6292730" y="3132618"/>
                <a:ext cx="462576" cy="494578"/>
                <a:chOff x="5970735" y="3154600"/>
                <a:chExt cx="426770" cy="456295"/>
              </a:xfrm>
            </p:grpSpPr>
            <p:sp>
              <p:nvSpPr>
                <p:cNvPr id="798" name="Google Shape;798;p43"/>
                <p:cNvSpPr/>
                <p:nvPr/>
              </p:nvSpPr>
              <p:spPr>
                <a:xfrm flipH="1">
                  <a:off x="5970735" y="3345820"/>
                  <a:ext cx="82007" cy="72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1" h="36637" extrusionOk="0">
                      <a:moveTo>
                        <a:pt x="13113" y="0"/>
                      </a:moveTo>
                      <a:cubicBezTo>
                        <a:pt x="10043" y="0"/>
                        <a:pt x="6974" y="1165"/>
                        <a:pt x="4645" y="3493"/>
                      </a:cubicBezTo>
                      <a:cubicBezTo>
                        <a:pt x="251" y="7908"/>
                        <a:pt x="0" y="14960"/>
                        <a:pt x="3913" y="19646"/>
                      </a:cubicBezTo>
                      <a:cubicBezTo>
                        <a:pt x="4143" y="19918"/>
                        <a:pt x="4394" y="20190"/>
                        <a:pt x="4645" y="20462"/>
                      </a:cubicBezTo>
                      <a:lnTo>
                        <a:pt x="20840" y="36636"/>
                      </a:lnTo>
                      <a:lnTo>
                        <a:pt x="37035" y="20462"/>
                      </a:lnTo>
                      <a:cubicBezTo>
                        <a:pt x="37286" y="20190"/>
                        <a:pt x="37537" y="19918"/>
                        <a:pt x="37768" y="19646"/>
                      </a:cubicBezTo>
                      <a:cubicBezTo>
                        <a:pt x="41680" y="14960"/>
                        <a:pt x="41429" y="7908"/>
                        <a:pt x="37035" y="3493"/>
                      </a:cubicBezTo>
                      <a:cubicBezTo>
                        <a:pt x="34706" y="1165"/>
                        <a:pt x="31632" y="0"/>
                        <a:pt x="28559" y="0"/>
                      </a:cubicBezTo>
                      <a:cubicBezTo>
                        <a:pt x="25807" y="0"/>
                        <a:pt x="23055" y="934"/>
                        <a:pt x="20840" y="2803"/>
                      </a:cubicBezTo>
                      <a:cubicBezTo>
                        <a:pt x="18616" y="934"/>
                        <a:pt x="15864" y="0"/>
                        <a:pt x="13113" y="0"/>
                      </a:cubicBezTo>
                      <a:close/>
                    </a:path>
                  </a:pathLst>
                </a:custGeom>
                <a:solidFill>
                  <a:srgbClr val="B209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99" name="Google Shape;799;p43"/>
                <p:cNvGrpSpPr/>
                <p:nvPr/>
              </p:nvGrpSpPr>
              <p:grpSpPr>
                <a:xfrm flipH="1">
                  <a:off x="6057319" y="3270727"/>
                  <a:ext cx="340186" cy="340168"/>
                  <a:chOff x="5053900" y="3804850"/>
                  <a:chExt cx="483150" cy="483125"/>
                </a:xfrm>
              </p:grpSpPr>
              <p:sp>
                <p:nvSpPr>
                  <p:cNvPr id="800" name="Google Shape;800;p43"/>
                  <p:cNvSpPr/>
                  <p:nvPr/>
                </p:nvSpPr>
                <p:spPr>
                  <a:xfrm>
                    <a:off x="5053900" y="3804850"/>
                    <a:ext cx="483150" cy="483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26" h="19325" extrusionOk="0">
                        <a:moveTo>
                          <a:pt x="9663" y="1132"/>
                        </a:moveTo>
                        <a:cubicBezTo>
                          <a:pt x="14367" y="1132"/>
                          <a:pt x="18193" y="4958"/>
                          <a:pt x="18193" y="9662"/>
                        </a:cubicBezTo>
                        <a:cubicBezTo>
                          <a:pt x="18193" y="14367"/>
                          <a:pt x="14367" y="18192"/>
                          <a:pt x="9663" y="18192"/>
                        </a:cubicBezTo>
                        <a:cubicBezTo>
                          <a:pt x="4959" y="18192"/>
                          <a:pt x="1133" y="14367"/>
                          <a:pt x="1133" y="9662"/>
                        </a:cubicBezTo>
                        <a:cubicBezTo>
                          <a:pt x="1133" y="4958"/>
                          <a:pt x="4959" y="1132"/>
                          <a:pt x="9663" y="1132"/>
                        </a:cubicBezTo>
                        <a:close/>
                        <a:moveTo>
                          <a:pt x="9663" y="0"/>
                        </a:moveTo>
                        <a:cubicBezTo>
                          <a:pt x="7094" y="0"/>
                          <a:pt x="4669" y="1009"/>
                          <a:pt x="2839" y="2838"/>
                        </a:cubicBezTo>
                        <a:cubicBezTo>
                          <a:pt x="1009" y="4668"/>
                          <a:pt x="1" y="7093"/>
                          <a:pt x="1" y="9662"/>
                        </a:cubicBezTo>
                        <a:cubicBezTo>
                          <a:pt x="1" y="12232"/>
                          <a:pt x="1009" y="14657"/>
                          <a:pt x="2839" y="16486"/>
                        </a:cubicBezTo>
                        <a:cubicBezTo>
                          <a:pt x="4669" y="18316"/>
                          <a:pt x="7094" y="19325"/>
                          <a:pt x="9663" y="19325"/>
                        </a:cubicBezTo>
                        <a:cubicBezTo>
                          <a:pt x="12233" y="19325"/>
                          <a:pt x="14657" y="18316"/>
                          <a:pt x="16487" y="16486"/>
                        </a:cubicBezTo>
                        <a:cubicBezTo>
                          <a:pt x="18317" y="14657"/>
                          <a:pt x="19325" y="12232"/>
                          <a:pt x="19325" y="9662"/>
                        </a:cubicBezTo>
                        <a:cubicBezTo>
                          <a:pt x="19325" y="7093"/>
                          <a:pt x="18317" y="4668"/>
                          <a:pt x="16487" y="2838"/>
                        </a:cubicBezTo>
                        <a:cubicBezTo>
                          <a:pt x="14657" y="1009"/>
                          <a:pt x="12233" y="0"/>
                          <a:pt x="966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  <p:sp>
                <p:nvSpPr>
                  <p:cNvPr id="801" name="Google Shape;801;p43"/>
                  <p:cNvSpPr/>
                  <p:nvPr/>
                </p:nvSpPr>
                <p:spPr>
                  <a:xfrm rot="10800000">
                    <a:off x="5170122" y="4066248"/>
                    <a:ext cx="250675" cy="92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26" h="4529" extrusionOk="0">
                        <a:moveTo>
                          <a:pt x="5006" y="0"/>
                        </a:moveTo>
                        <a:cubicBezTo>
                          <a:pt x="2684" y="0"/>
                          <a:pt x="659" y="1572"/>
                          <a:pt x="79" y="3820"/>
                        </a:cubicBezTo>
                        <a:cubicBezTo>
                          <a:pt x="1" y="4125"/>
                          <a:pt x="182" y="4433"/>
                          <a:pt x="487" y="4511"/>
                        </a:cubicBezTo>
                        <a:cubicBezTo>
                          <a:pt x="533" y="4523"/>
                          <a:pt x="580" y="4528"/>
                          <a:pt x="625" y="4528"/>
                        </a:cubicBezTo>
                        <a:cubicBezTo>
                          <a:pt x="878" y="4528"/>
                          <a:pt x="1109" y="4359"/>
                          <a:pt x="1175" y="4103"/>
                        </a:cubicBezTo>
                        <a:cubicBezTo>
                          <a:pt x="1625" y="2352"/>
                          <a:pt x="3205" y="1126"/>
                          <a:pt x="5013" y="1126"/>
                        </a:cubicBezTo>
                        <a:cubicBezTo>
                          <a:pt x="6822" y="1126"/>
                          <a:pt x="8401" y="2352"/>
                          <a:pt x="8851" y="4103"/>
                        </a:cubicBezTo>
                        <a:cubicBezTo>
                          <a:pt x="8917" y="4359"/>
                          <a:pt x="9148" y="4528"/>
                          <a:pt x="9401" y="4528"/>
                        </a:cubicBezTo>
                        <a:cubicBezTo>
                          <a:pt x="9447" y="4528"/>
                          <a:pt x="9493" y="4523"/>
                          <a:pt x="9539" y="4511"/>
                        </a:cubicBezTo>
                        <a:cubicBezTo>
                          <a:pt x="9844" y="4433"/>
                          <a:pt x="10025" y="4125"/>
                          <a:pt x="9947" y="3820"/>
                        </a:cubicBezTo>
                        <a:cubicBezTo>
                          <a:pt x="9368" y="1572"/>
                          <a:pt x="7342" y="0"/>
                          <a:pt x="5020" y="0"/>
                        </a:cubicBezTo>
                        <a:cubicBezTo>
                          <a:pt x="5018" y="0"/>
                          <a:pt x="5015" y="0"/>
                          <a:pt x="5013" y="0"/>
                        </a:cubicBezTo>
                        <a:cubicBezTo>
                          <a:pt x="5011" y="0"/>
                          <a:pt x="5009" y="0"/>
                          <a:pt x="500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</p:grpSp>
            <p:sp>
              <p:nvSpPr>
                <p:cNvPr id="802" name="Google Shape;802;p43"/>
                <p:cNvSpPr/>
                <p:nvPr/>
              </p:nvSpPr>
              <p:spPr>
                <a:xfrm flipH="1">
                  <a:off x="6008853" y="3188525"/>
                  <a:ext cx="119937" cy="105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1" h="36637" extrusionOk="0">
                      <a:moveTo>
                        <a:pt x="13113" y="0"/>
                      </a:moveTo>
                      <a:cubicBezTo>
                        <a:pt x="10043" y="0"/>
                        <a:pt x="6974" y="1165"/>
                        <a:pt x="4645" y="3493"/>
                      </a:cubicBezTo>
                      <a:cubicBezTo>
                        <a:pt x="251" y="7908"/>
                        <a:pt x="0" y="14960"/>
                        <a:pt x="3913" y="19646"/>
                      </a:cubicBezTo>
                      <a:cubicBezTo>
                        <a:pt x="4143" y="19918"/>
                        <a:pt x="4394" y="20190"/>
                        <a:pt x="4645" y="20462"/>
                      </a:cubicBezTo>
                      <a:lnTo>
                        <a:pt x="20840" y="36636"/>
                      </a:lnTo>
                      <a:lnTo>
                        <a:pt x="37035" y="20462"/>
                      </a:lnTo>
                      <a:cubicBezTo>
                        <a:pt x="37286" y="20190"/>
                        <a:pt x="37537" y="19918"/>
                        <a:pt x="37768" y="19646"/>
                      </a:cubicBezTo>
                      <a:cubicBezTo>
                        <a:pt x="41680" y="14960"/>
                        <a:pt x="41429" y="7908"/>
                        <a:pt x="37035" y="3493"/>
                      </a:cubicBezTo>
                      <a:cubicBezTo>
                        <a:pt x="34706" y="1165"/>
                        <a:pt x="31632" y="0"/>
                        <a:pt x="28559" y="0"/>
                      </a:cubicBezTo>
                      <a:cubicBezTo>
                        <a:pt x="25807" y="0"/>
                        <a:pt x="23055" y="934"/>
                        <a:pt x="20840" y="2803"/>
                      </a:cubicBezTo>
                      <a:cubicBezTo>
                        <a:pt x="18616" y="934"/>
                        <a:pt x="15864" y="0"/>
                        <a:pt x="13113" y="0"/>
                      </a:cubicBezTo>
                      <a:close/>
                    </a:path>
                  </a:pathLst>
                </a:custGeom>
                <a:solidFill>
                  <a:srgbClr val="B209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03;p43"/>
                <p:cNvSpPr/>
                <p:nvPr/>
              </p:nvSpPr>
              <p:spPr>
                <a:xfrm flipH="1">
                  <a:off x="5979778" y="3154600"/>
                  <a:ext cx="119937" cy="105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1" h="36637" extrusionOk="0">
                      <a:moveTo>
                        <a:pt x="13113" y="0"/>
                      </a:moveTo>
                      <a:cubicBezTo>
                        <a:pt x="10043" y="0"/>
                        <a:pt x="6974" y="1165"/>
                        <a:pt x="4645" y="3493"/>
                      </a:cubicBezTo>
                      <a:cubicBezTo>
                        <a:pt x="251" y="7908"/>
                        <a:pt x="0" y="14960"/>
                        <a:pt x="3913" y="19646"/>
                      </a:cubicBezTo>
                      <a:cubicBezTo>
                        <a:pt x="4143" y="19918"/>
                        <a:pt x="4394" y="20190"/>
                        <a:pt x="4645" y="20462"/>
                      </a:cubicBezTo>
                      <a:lnTo>
                        <a:pt x="20840" y="36636"/>
                      </a:lnTo>
                      <a:lnTo>
                        <a:pt x="37035" y="20462"/>
                      </a:lnTo>
                      <a:cubicBezTo>
                        <a:pt x="37286" y="20190"/>
                        <a:pt x="37537" y="19918"/>
                        <a:pt x="37768" y="19646"/>
                      </a:cubicBezTo>
                      <a:cubicBezTo>
                        <a:pt x="41680" y="14960"/>
                        <a:pt x="41429" y="7908"/>
                        <a:pt x="37035" y="3493"/>
                      </a:cubicBezTo>
                      <a:cubicBezTo>
                        <a:pt x="34706" y="1165"/>
                        <a:pt x="31632" y="0"/>
                        <a:pt x="28559" y="0"/>
                      </a:cubicBezTo>
                      <a:cubicBezTo>
                        <a:pt x="25807" y="0"/>
                        <a:pt x="23055" y="934"/>
                        <a:pt x="20840" y="2803"/>
                      </a:cubicBezTo>
                      <a:cubicBezTo>
                        <a:pt x="18616" y="934"/>
                        <a:pt x="15864" y="0"/>
                        <a:pt x="13113" y="0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04" name="Google Shape;804;p43"/>
              <p:cNvSpPr/>
              <p:nvPr/>
            </p:nvSpPr>
            <p:spPr>
              <a:xfrm>
                <a:off x="6498063" y="3391575"/>
                <a:ext cx="51900" cy="51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3"/>
              <p:cNvSpPr/>
              <p:nvPr/>
            </p:nvSpPr>
            <p:spPr>
              <a:xfrm>
                <a:off x="6596180" y="3391575"/>
                <a:ext cx="51900" cy="51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C93A039-090A-29A1-C33F-85A4ECA6E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86" t="15451" b="19444"/>
          <a:stretch/>
        </p:blipFill>
        <p:spPr>
          <a:xfrm>
            <a:off x="4667727" y="1071563"/>
            <a:ext cx="1858810" cy="2678913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BA55D874-CC2C-BFDB-4941-81436D5C54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27" t="11111" r="-340" b="17882"/>
          <a:stretch/>
        </p:blipFill>
        <p:spPr>
          <a:xfrm>
            <a:off x="2601163" y="605663"/>
            <a:ext cx="1875111" cy="2921797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5C68CFB6-F6A0-829A-E5B3-3BE463F16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49" y="194461"/>
            <a:ext cx="1946759" cy="194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06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298985" y="592601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/>
              <a:t>Evidence for the Completion  </a:t>
            </a:r>
            <a:endParaRPr lang="en-US" sz="2800"/>
          </a:p>
        </p:txBody>
      </p:sp>
      <p:grpSp>
        <p:nvGrpSpPr>
          <p:cNvPr id="3" name="Google Shape;1117;p54">
            <a:extLst>
              <a:ext uri="{FF2B5EF4-FFF2-40B4-BE49-F238E27FC236}">
                <a16:creationId xmlns:a16="http://schemas.microsoft.com/office/drawing/2014/main" id="{D88755D9-FA7C-D8D5-E437-32901EF9F3A2}"/>
              </a:ext>
            </a:extLst>
          </p:cNvPr>
          <p:cNvGrpSpPr/>
          <p:nvPr/>
        </p:nvGrpSpPr>
        <p:grpSpPr>
          <a:xfrm>
            <a:off x="261552" y="617894"/>
            <a:ext cx="494184" cy="2872910"/>
            <a:chOff x="3737069" y="2265940"/>
            <a:chExt cx="494184" cy="2872910"/>
          </a:xfrm>
        </p:grpSpPr>
        <p:cxnSp>
          <p:nvCxnSpPr>
            <p:cNvPr id="47" name="Google Shape;1118;p54">
              <a:extLst>
                <a:ext uri="{FF2B5EF4-FFF2-40B4-BE49-F238E27FC236}">
                  <a16:creationId xmlns:a16="http://schemas.microsoft.com/office/drawing/2014/main" id="{9AAEC2C5-1402-4C3F-9CCA-28D1C57B461A}"/>
                </a:ext>
              </a:extLst>
            </p:cNvPr>
            <p:cNvCxnSpPr/>
            <p:nvPr/>
          </p:nvCxnSpPr>
          <p:spPr>
            <a:xfrm>
              <a:off x="3983775" y="2603850"/>
              <a:ext cx="0" cy="253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8" name="Google Shape;1119;p54">
              <a:extLst>
                <a:ext uri="{FF2B5EF4-FFF2-40B4-BE49-F238E27FC236}">
                  <a16:creationId xmlns:a16="http://schemas.microsoft.com/office/drawing/2014/main" id="{FA477776-C822-366B-C644-F188B12A2E27}"/>
                </a:ext>
              </a:extLst>
            </p:cNvPr>
            <p:cNvGrpSpPr/>
            <p:nvPr/>
          </p:nvGrpSpPr>
          <p:grpSpPr>
            <a:xfrm>
              <a:off x="3744297" y="3431441"/>
              <a:ext cx="478956" cy="473660"/>
              <a:chOff x="1139550" y="2792340"/>
              <a:chExt cx="433758" cy="428962"/>
            </a:xfrm>
          </p:grpSpPr>
          <p:sp>
            <p:nvSpPr>
              <p:cNvPr id="56" name="Google Shape;1120;p54">
                <a:extLst>
                  <a:ext uri="{FF2B5EF4-FFF2-40B4-BE49-F238E27FC236}">
                    <a16:creationId xmlns:a16="http://schemas.microsoft.com/office/drawing/2014/main" id="{76EE2E30-3BDD-9398-93D8-D93639812560}"/>
                  </a:ext>
                </a:extLst>
              </p:cNvPr>
              <p:cNvSpPr/>
              <p:nvPr/>
            </p:nvSpPr>
            <p:spPr>
              <a:xfrm>
                <a:off x="1139550" y="2937802"/>
                <a:ext cx="369000" cy="28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121;p54">
                <a:extLst>
                  <a:ext uri="{FF2B5EF4-FFF2-40B4-BE49-F238E27FC236}">
                    <a16:creationId xmlns:a16="http://schemas.microsoft.com/office/drawing/2014/main" id="{81C40C00-0B41-B2E1-8C27-08F0437541FD}"/>
                  </a:ext>
                </a:extLst>
              </p:cNvPr>
              <p:cNvSpPr/>
              <p:nvPr/>
            </p:nvSpPr>
            <p:spPr>
              <a:xfrm>
                <a:off x="1313226" y="2968588"/>
                <a:ext cx="126777" cy="127601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122;p54">
                <a:extLst>
                  <a:ext uri="{FF2B5EF4-FFF2-40B4-BE49-F238E27FC236}">
                    <a16:creationId xmlns:a16="http://schemas.microsoft.com/office/drawing/2014/main" id="{3A04E739-8BC7-2394-CD9F-F8786FBB11BD}"/>
                  </a:ext>
                </a:extLst>
              </p:cNvPr>
              <p:cNvSpPr/>
              <p:nvPr/>
            </p:nvSpPr>
            <p:spPr>
              <a:xfrm>
                <a:off x="1183574" y="2792340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10086" y="1276"/>
                    </a:moveTo>
                    <a:lnTo>
                      <a:pt x="10086" y="2532"/>
                    </a:lnTo>
                    <a:lnTo>
                      <a:pt x="628" y="2532"/>
                    </a:lnTo>
                    <a:lnTo>
                      <a:pt x="628" y="1276"/>
                    </a:lnTo>
                    <a:lnTo>
                      <a:pt x="1277" y="1276"/>
                    </a:lnTo>
                    <a:lnTo>
                      <a:pt x="1277" y="1904"/>
                    </a:lnTo>
                    <a:lnTo>
                      <a:pt x="1905" y="1904"/>
                    </a:lnTo>
                    <a:lnTo>
                      <a:pt x="1905" y="1276"/>
                    </a:lnTo>
                    <a:lnTo>
                      <a:pt x="2532" y="1276"/>
                    </a:lnTo>
                    <a:lnTo>
                      <a:pt x="2532" y="1904"/>
                    </a:lnTo>
                    <a:lnTo>
                      <a:pt x="3160" y="1904"/>
                    </a:lnTo>
                    <a:lnTo>
                      <a:pt x="3160" y="1276"/>
                    </a:lnTo>
                    <a:lnTo>
                      <a:pt x="3788" y="1276"/>
                    </a:lnTo>
                    <a:lnTo>
                      <a:pt x="3788" y="1904"/>
                    </a:lnTo>
                    <a:lnTo>
                      <a:pt x="4415" y="1904"/>
                    </a:lnTo>
                    <a:lnTo>
                      <a:pt x="4415" y="1276"/>
                    </a:lnTo>
                    <a:lnTo>
                      <a:pt x="5043" y="1276"/>
                    </a:lnTo>
                    <a:lnTo>
                      <a:pt x="5043" y="1904"/>
                    </a:lnTo>
                    <a:lnTo>
                      <a:pt x="5671" y="1904"/>
                    </a:lnTo>
                    <a:lnTo>
                      <a:pt x="5671" y="1276"/>
                    </a:lnTo>
                    <a:lnTo>
                      <a:pt x="6299" y="1276"/>
                    </a:lnTo>
                    <a:lnTo>
                      <a:pt x="6299" y="1904"/>
                    </a:lnTo>
                    <a:lnTo>
                      <a:pt x="6926" y="1904"/>
                    </a:lnTo>
                    <a:lnTo>
                      <a:pt x="6926" y="1276"/>
                    </a:lnTo>
                    <a:lnTo>
                      <a:pt x="7554" y="1276"/>
                    </a:lnTo>
                    <a:lnTo>
                      <a:pt x="7554" y="1904"/>
                    </a:lnTo>
                    <a:lnTo>
                      <a:pt x="8182" y="1904"/>
                    </a:lnTo>
                    <a:lnTo>
                      <a:pt x="8182" y="1276"/>
                    </a:lnTo>
                    <a:lnTo>
                      <a:pt x="8809" y="1276"/>
                    </a:lnTo>
                    <a:lnTo>
                      <a:pt x="8809" y="1904"/>
                    </a:lnTo>
                    <a:lnTo>
                      <a:pt x="9437" y="1904"/>
                    </a:lnTo>
                    <a:lnTo>
                      <a:pt x="9437" y="1276"/>
                    </a:lnTo>
                    <a:close/>
                    <a:moveTo>
                      <a:pt x="10086" y="3160"/>
                    </a:moveTo>
                    <a:lnTo>
                      <a:pt x="10086" y="10085"/>
                    </a:lnTo>
                    <a:lnTo>
                      <a:pt x="628" y="10085"/>
                    </a:lnTo>
                    <a:lnTo>
                      <a:pt x="628" y="3160"/>
                    </a:lnTo>
                    <a:close/>
                    <a:moveTo>
                      <a:pt x="1277" y="0"/>
                    </a:moveTo>
                    <a:lnTo>
                      <a:pt x="1277" y="649"/>
                    </a:lnTo>
                    <a:lnTo>
                      <a:pt x="1" y="649"/>
                    </a:lnTo>
                    <a:lnTo>
                      <a:pt x="1" y="10713"/>
                    </a:lnTo>
                    <a:lnTo>
                      <a:pt x="10734" y="10713"/>
                    </a:lnTo>
                    <a:lnTo>
                      <a:pt x="10734" y="649"/>
                    </a:lnTo>
                    <a:lnTo>
                      <a:pt x="9437" y="649"/>
                    </a:lnTo>
                    <a:lnTo>
                      <a:pt x="9437" y="0"/>
                    </a:lnTo>
                    <a:lnTo>
                      <a:pt x="8809" y="0"/>
                    </a:lnTo>
                    <a:lnTo>
                      <a:pt x="8809" y="649"/>
                    </a:lnTo>
                    <a:lnTo>
                      <a:pt x="8182" y="649"/>
                    </a:lnTo>
                    <a:lnTo>
                      <a:pt x="8182" y="0"/>
                    </a:lnTo>
                    <a:lnTo>
                      <a:pt x="7554" y="0"/>
                    </a:lnTo>
                    <a:lnTo>
                      <a:pt x="7554" y="649"/>
                    </a:lnTo>
                    <a:lnTo>
                      <a:pt x="6926" y="649"/>
                    </a:lnTo>
                    <a:lnTo>
                      <a:pt x="6926" y="0"/>
                    </a:lnTo>
                    <a:lnTo>
                      <a:pt x="6299" y="0"/>
                    </a:lnTo>
                    <a:lnTo>
                      <a:pt x="6299" y="649"/>
                    </a:lnTo>
                    <a:lnTo>
                      <a:pt x="5671" y="649"/>
                    </a:lnTo>
                    <a:lnTo>
                      <a:pt x="5671" y="0"/>
                    </a:lnTo>
                    <a:lnTo>
                      <a:pt x="5043" y="0"/>
                    </a:lnTo>
                    <a:lnTo>
                      <a:pt x="5043" y="649"/>
                    </a:lnTo>
                    <a:lnTo>
                      <a:pt x="4415" y="649"/>
                    </a:lnTo>
                    <a:lnTo>
                      <a:pt x="4415" y="0"/>
                    </a:lnTo>
                    <a:lnTo>
                      <a:pt x="3788" y="0"/>
                    </a:lnTo>
                    <a:lnTo>
                      <a:pt x="3788" y="649"/>
                    </a:lnTo>
                    <a:lnTo>
                      <a:pt x="3160" y="649"/>
                    </a:lnTo>
                    <a:lnTo>
                      <a:pt x="3160" y="0"/>
                    </a:lnTo>
                    <a:lnTo>
                      <a:pt x="2532" y="0"/>
                    </a:lnTo>
                    <a:lnTo>
                      <a:pt x="2532" y="649"/>
                    </a:lnTo>
                    <a:lnTo>
                      <a:pt x="1905" y="649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123;p54">
                <a:extLst>
                  <a:ext uri="{FF2B5EF4-FFF2-40B4-BE49-F238E27FC236}">
                    <a16:creationId xmlns:a16="http://schemas.microsoft.com/office/drawing/2014/main" id="{BDCD08B2-4B8A-5CB7-C7C6-2624AE425310}"/>
                  </a:ext>
                </a:extLst>
              </p:cNvPr>
              <p:cNvSpPr/>
              <p:nvPr/>
            </p:nvSpPr>
            <p:spPr>
              <a:xfrm>
                <a:off x="1298301" y="2952631"/>
                <a:ext cx="160287" cy="159524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394" extrusionOk="0">
                    <a:moveTo>
                      <a:pt x="2511" y="628"/>
                    </a:moveTo>
                    <a:lnTo>
                      <a:pt x="2511" y="1883"/>
                    </a:lnTo>
                    <a:lnTo>
                      <a:pt x="3787" y="1883"/>
                    </a:lnTo>
                    <a:lnTo>
                      <a:pt x="3787" y="2511"/>
                    </a:lnTo>
                    <a:lnTo>
                      <a:pt x="2511" y="2511"/>
                    </a:lnTo>
                    <a:lnTo>
                      <a:pt x="2511" y="3766"/>
                    </a:lnTo>
                    <a:lnTo>
                      <a:pt x="1883" y="3766"/>
                    </a:lnTo>
                    <a:lnTo>
                      <a:pt x="1883" y="2511"/>
                    </a:lnTo>
                    <a:lnTo>
                      <a:pt x="628" y="2511"/>
                    </a:lnTo>
                    <a:lnTo>
                      <a:pt x="628" y="1883"/>
                    </a:lnTo>
                    <a:lnTo>
                      <a:pt x="1883" y="1883"/>
                    </a:lnTo>
                    <a:lnTo>
                      <a:pt x="1883" y="628"/>
                    </a:lnTo>
                    <a:close/>
                    <a:moveTo>
                      <a:pt x="1255" y="0"/>
                    </a:moveTo>
                    <a:lnTo>
                      <a:pt x="1255" y="1255"/>
                    </a:lnTo>
                    <a:lnTo>
                      <a:pt x="0" y="1255"/>
                    </a:lnTo>
                    <a:lnTo>
                      <a:pt x="0" y="3139"/>
                    </a:lnTo>
                    <a:lnTo>
                      <a:pt x="1255" y="3139"/>
                    </a:lnTo>
                    <a:lnTo>
                      <a:pt x="1255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415" y="3139"/>
                    </a:lnTo>
                    <a:lnTo>
                      <a:pt x="4415" y="1255"/>
                    </a:lnTo>
                    <a:lnTo>
                      <a:pt x="3139" y="1255"/>
                    </a:lnTo>
                    <a:lnTo>
                      <a:pt x="3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oogle Shape;1124;p54">
              <a:extLst>
                <a:ext uri="{FF2B5EF4-FFF2-40B4-BE49-F238E27FC236}">
                  <a16:creationId xmlns:a16="http://schemas.microsoft.com/office/drawing/2014/main" id="{984BCC6D-5887-E787-73D9-5BD2CA863622}"/>
                </a:ext>
              </a:extLst>
            </p:cNvPr>
            <p:cNvGrpSpPr/>
            <p:nvPr/>
          </p:nvGrpSpPr>
          <p:grpSpPr>
            <a:xfrm>
              <a:off x="3737069" y="2265940"/>
              <a:ext cx="494184" cy="551557"/>
              <a:chOff x="4768650" y="2781702"/>
              <a:chExt cx="389734" cy="435050"/>
            </a:xfrm>
          </p:grpSpPr>
          <p:grpSp>
            <p:nvGrpSpPr>
              <p:cNvPr id="50" name="Google Shape;1125;p54">
                <a:extLst>
                  <a:ext uri="{FF2B5EF4-FFF2-40B4-BE49-F238E27FC236}">
                    <a16:creationId xmlns:a16="http://schemas.microsoft.com/office/drawing/2014/main" id="{D9A82FE4-155B-A81C-2DD6-65D9672AE394}"/>
                  </a:ext>
                </a:extLst>
              </p:cNvPr>
              <p:cNvGrpSpPr/>
              <p:nvPr/>
            </p:nvGrpSpPr>
            <p:grpSpPr>
              <a:xfrm>
                <a:off x="4778589" y="2891447"/>
                <a:ext cx="288699" cy="325305"/>
                <a:chOff x="5003991" y="2903665"/>
                <a:chExt cx="251502" cy="283416"/>
              </a:xfrm>
            </p:grpSpPr>
            <p:sp>
              <p:nvSpPr>
                <p:cNvPr id="54" name="Google Shape;1126;p54">
                  <a:extLst>
                    <a:ext uri="{FF2B5EF4-FFF2-40B4-BE49-F238E27FC236}">
                      <a16:creationId xmlns:a16="http://schemas.microsoft.com/office/drawing/2014/main" id="{06AF1A93-E4DD-C7E2-2BC2-B441CE336F28}"/>
                    </a:ext>
                  </a:extLst>
                </p:cNvPr>
                <p:cNvSpPr/>
                <p:nvPr/>
              </p:nvSpPr>
              <p:spPr>
                <a:xfrm>
                  <a:off x="5003991" y="2903665"/>
                  <a:ext cx="251502" cy="283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7806" extrusionOk="0">
                      <a:moveTo>
                        <a:pt x="3453" y="1821"/>
                      </a:moveTo>
                      <a:lnTo>
                        <a:pt x="4813" y="4165"/>
                      </a:lnTo>
                      <a:cubicBezTo>
                        <a:pt x="4959" y="4395"/>
                        <a:pt x="5022" y="4667"/>
                        <a:pt x="5022" y="4960"/>
                      </a:cubicBezTo>
                      <a:cubicBezTo>
                        <a:pt x="5022" y="5818"/>
                        <a:pt x="4332" y="6529"/>
                        <a:pt x="3453" y="6529"/>
                      </a:cubicBezTo>
                      <a:cubicBezTo>
                        <a:pt x="2595" y="6529"/>
                        <a:pt x="1884" y="5818"/>
                        <a:pt x="1884" y="4960"/>
                      </a:cubicBezTo>
                      <a:cubicBezTo>
                        <a:pt x="1884" y="4667"/>
                        <a:pt x="1967" y="4395"/>
                        <a:pt x="2093" y="4165"/>
                      </a:cubicBezTo>
                      <a:lnTo>
                        <a:pt x="3453" y="1821"/>
                      </a:lnTo>
                      <a:close/>
                      <a:moveTo>
                        <a:pt x="3474" y="1"/>
                      </a:moveTo>
                      <a:lnTo>
                        <a:pt x="1" y="3453"/>
                      </a:lnTo>
                      <a:lnTo>
                        <a:pt x="1" y="7805"/>
                      </a:lnTo>
                      <a:lnTo>
                        <a:pt x="6926" y="7805"/>
                      </a:lnTo>
                      <a:lnTo>
                        <a:pt x="6926" y="3453"/>
                      </a:lnTo>
                      <a:lnTo>
                        <a:pt x="3474" y="1"/>
                      </a:lnTo>
                      <a:close/>
                    </a:path>
                  </a:pathLst>
                </a:custGeom>
                <a:solidFill>
                  <a:srgbClr val="B209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1127;p54">
                  <a:extLst>
                    <a:ext uri="{FF2B5EF4-FFF2-40B4-BE49-F238E27FC236}">
                      <a16:creationId xmlns:a16="http://schemas.microsoft.com/office/drawing/2014/main" id="{07BFC0EE-7DCC-7D37-59BE-D94E72B7E3F4}"/>
                    </a:ext>
                  </a:extLst>
                </p:cNvPr>
                <p:cNvSpPr/>
                <p:nvPr/>
              </p:nvSpPr>
              <p:spPr>
                <a:xfrm>
                  <a:off x="5032525" y="2936075"/>
                  <a:ext cx="209550" cy="23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2" h="9240" extrusionOk="0">
                      <a:moveTo>
                        <a:pt x="4191" y="0"/>
                      </a:moveTo>
                      <a:lnTo>
                        <a:pt x="0" y="4668"/>
                      </a:lnTo>
                      <a:lnTo>
                        <a:pt x="667" y="9144"/>
                      </a:lnTo>
                      <a:lnTo>
                        <a:pt x="5049" y="9240"/>
                      </a:lnTo>
                      <a:lnTo>
                        <a:pt x="8382" y="5906"/>
                      </a:lnTo>
                      <a:lnTo>
                        <a:pt x="6573" y="295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</p:sp>
          </p:grpSp>
          <p:sp>
            <p:nvSpPr>
              <p:cNvPr id="51" name="Google Shape;1128;p54">
                <a:extLst>
                  <a:ext uri="{FF2B5EF4-FFF2-40B4-BE49-F238E27FC236}">
                    <a16:creationId xmlns:a16="http://schemas.microsoft.com/office/drawing/2014/main" id="{B4E1161B-1BD3-5CAD-6063-2DC1BFEA9563}"/>
                  </a:ext>
                </a:extLst>
              </p:cNvPr>
              <p:cNvSpPr/>
              <p:nvPr/>
            </p:nvSpPr>
            <p:spPr>
              <a:xfrm>
                <a:off x="4921163" y="2958199"/>
                <a:ext cx="88656" cy="132902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825" extrusionOk="0">
                    <a:moveTo>
                      <a:pt x="942" y="0"/>
                    </a:moveTo>
                    <a:lnTo>
                      <a:pt x="126" y="1423"/>
                    </a:lnTo>
                    <a:cubicBezTo>
                      <a:pt x="42" y="1570"/>
                      <a:pt x="0" y="1716"/>
                      <a:pt x="0" y="1883"/>
                    </a:cubicBezTo>
                    <a:cubicBezTo>
                      <a:pt x="0" y="2407"/>
                      <a:pt x="440" y="2825"/>
                      <a:pt x="942" y="2825"/>
                    </a:cubicBezTo>
                    <a:cubicBezTo>
                      <a:pt x="1465" y="2825"/>
                      <a:pt x="1884" y="2407"/>
                      <a:pt x="1884" y="1883"/>
                    </a:cubicBezTo>
                    <a:cubicBezTo>
                      <a:pt x="1884" y="1716"/>
                      <a:pt x="1842" y="1570"/>
                      <a:pt x="1758" y="1423"/>
                    </a:cubicBez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129;p54">
                <a:extLst>
                  <a:ext uri="{FF2B5EF4-FFF2-40B4-BE49-F238E27FC236}">
                    <a16:creationId xmlns:a16="http://schemas.microsoft.com/office/drawing/2014/main" id="{A26CDE29-4608-5726-500C-976851C3FD19}"/>
                  </a:ext>
                </a:extLst>
              </p:cNvPr>
              <p:cNvSpPr/>
              <p:nvPr/>
            </p:nvSpPr>
            <p:spPr>
              <a:xfrm>
                <a:off x="4768650" y="2781702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5503" y="628"/>
                    </a:moveTo>
                    <a:lnTo>
                      <a:pt x="9855" y="5043"/>
                    </a:lnTo>
                    <a:lnTo>
                      <a:pt x="9437" y="5482"/>
                    </a:lnTo>
                    <a:lnTo>
                      <a:pt x="5357" y="1402"/>
                    </a:lnTo>
                    <a:lnTo>
                      <a:pt x="1298" y="5482"/>
                    </a:lnTo>
                    <a:lnTo>
                      <a:pt x="879" y="5043"/>
                    </a:lnTo>
                    <a:lnTo>
                      <a:pt x="5231" y="628"/>
                    </a:lnTo>
                    <a:close/>
                    <a:moveTo>
                      <a:pt x="5357" y="2302"/>
                    </a:moveTo>
                    <a:lnTo>
                      <a:pt x="8809" y="5754"/>
                    </a:lnTo>
                    <a:lnTo>
                      <a:pt x="8809" y="10085"/>
                    </a:lnTo>
                    <a:lnTo>
                      <a:pt x="1905" y="10085"/>
                    </a:lnTo>
                    <a:lnTo>
                      <a:pt x="1905" y="5754"/>
                    </a:lnTo>
                    <a:lnTo>
                      <a:pt x="5357" y="2302"/>
                    </a:lnTo>
                    <a:close/>
                    <a:moveTo>
                      <a:pt x="4980" y="0"/>
                    </a:moveTo>
                    <a:lnTo>
                      <a:pt x="0" y="5043"/>
                    </a:lnTo>
                    <a:lnTo>
                      <a:pt x="1277" y="6382"/>
                    </a:lnTo>
                    <a:lnTo>
                      <a:pt x="1277" y="10713"/>
                    </a:lnTo>
                    <a:lnTo>
                      <a:pt x="9437" y="10713"/>
                    </a:lnTo>
                    <a:lnTo>
                      <a:pt x="9437" y="6382"/>
                    </a:lnTo>
                    <a:lnTo>
                      <a:pt x="9458" y="6382"/>
                    </a:lnTo>
                    <a:lnTo>
                      <a:pt x="10734" y="5043"/>
                    </a:lnTo>
                    <a:lnTo>
                      <a:pt x="5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130;p54">
                <a:extLst>
                  <a:ext uri="{FF2B5EF4-FFF2-40B4-BE49-F238E27FC236}">
                    <a16:creationId xmlns:a16="http://schemas.microsoft.com/office/drawing/2014/main" id="{94F28F5C-0719-1BDF-ECD2-A343F376B42B}"/>
                  </a:ext>
                </a:extLst>
              </p:cNvPr>
              <p:cNvSpPr/>
              <p:nvPr/>
            </p:nvSpPr>
            <p:spPr>
              <a:xfrm>
                <a:off x="4906141" y="2930593"/>
                <a:ext cx="113998" cy="170960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709" extrusionOk="0">
                    <a:moveTo>
                      <a:pt x="1570" y="1256"/>
                    </a:moveTo>
                    <a:lnTo>
                      <a:pt x="2386" y="2678"/>
                    </a:lnTo>
                    <a:cubicBezTo>
                      <a:pt x="2470" y="2804"/>
                      <a:pt x="2511" y="2971"/>
                      <a:pt x="2511" y="3139"/>
                    </a:cubicBezTo>
                    <a:cubicBezTo>
                      <a:pt x="2511" y="3662"/>
                      <a:pt x="2093" y="4080"/>
                      <a:pt x="1570" y="4080"/>
                    </a:cubicBezTo>
                    <a:cubicBezTo>
                      <a:pt x="1068" y="4080"/>
                      <a:pt x="628" y="3662"/>
                      <a:pt x="628" y="3139"/>
                    </a:cubicBezTo>
                    <a:cubicBezTo>
                      <a:pt x="628" y="2971"/>
                      <a:pt x="691" y="2825"/>
                      <a:pt x="754" y="2678"/>
                    </a:cubicBezTo>
                    <a:lnTo>
                      <a:pt x="1570" y="1256"/>
                    </a:lnTo>
                    <a:close/>
                    <a:moveTo>
                      <a:pt x="1570" y="0"/>
                    </a:moveTo>
                    <a:lnTo>
                      <a:pt x="210" y="2365"/>
                    </a:lnTo>
                    <a:cubicBezTo>
                      <a:pt x="84" y="2595"/>
                      <a:pt x="1" y="2867"/>
                      <a:pt x="1" y="3139"/>
                    </a:cubicBezTo>
                    <a:cubicBezTo>
                      <a:pt x="1" y="4018"/>
                      <a:pt x="712" y="4708"/>
                      <a:pt x="1570" y="4708"/>
                    </a:cubicBezTo>
                    <a:cubicBezTo>
                      <a:pt x="2449" y="4708"/>
                      <a:pt x="3139" y="4018"/>
                      <a:pt x="3139" y="3139"/>
                    </a:cubicBezTo>
                    <a:cubicBezTo>
                      <a:pt x="3139" y="2867"/>
                      <a:pt x="3076" y="2595"/>
                      <a:pt x="2930" y="2365"/>
                    </a:cubicBez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1B71F80-F18E-3AF9-92AF-8E4926D4B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89" y="1176378"/>
            <a:ext cx="5912032" cy="36026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DA13688-5BF7-FB61-1FDD-DAEFA03AAEB7}"/>
              </a:ext>
            </a:extLst>
          </p:cNvPr>
          <p:cNvSpPr txBox="1"/>
          <p:nvPr/>
        </p:nvSpPr>
        <p:spPr>
          <a:xfrm>
            <a:off x="2587336" y="4881890"/>
            <a:ext cx="47728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IT19236438 | K.U.R.O.D Bandara             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7771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422953" y="618349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/>
          </a:p>
        </p:txBody>
      </p:sp>
      <p:grpSp>
        <p:nvGrpSpPr>
          <p:cNvPr id="3" name="Google Shape;1102;p54">
            <a:extLst>
              <a:ext uri="{FF2B5EF4-FFF2-40B4-BE49-F238E27FC236}">
                <a16:creationId xmlns:a16="http://schemas.microsoft.com/office/drawing/2014/main" id="{D0EBA970-C586-4565-9C3A-9EDC708BF2D6}"/>
              </a:ext>
            </a:extLst>
          </p:cNvPr>
          <p:cNvGrpSpPr/>
          <p:nvPr/>
        </p:nvGrpSpPr>
        <p:grpSpPr>
          <a:xfrm>
            <a:off x="8419676" y="682601"/>
            <a:ext cx="478946" cy="2786184"/>
            <a:chOff x="5043839" y="2230967"/>
            <a:chExt cx="478946" cy="2786184"/>
          </a:xfrm>
        </p:grpSpPr>
        <p:cxnSp>
          <p:nvCxnSpPr>
            <p:cNvPr id="4" name="Google Shape;1103;p54">
              <a:extLst>
                <a:ext uri="{FF2B5EF4-FFF2-40B4-BE49-F238E27FC236}">
                  <a16:creationId xmlns:a16="http://schemas.microsoft.com/office/drawing/2014/main" id="{90248193-9332-C8F3-1B70-1E5587BA9FC3}"/>
                </a:ext>
              </a:extLst>
            </p:cNvPr>
            <p:cNvCxnSpPr/>
            <p:nvPr/>
          </p:nvCxnSpPr>
          <p:spPr>
            <a:xfrm>
              <a:off x="5283321" y="2530751"/>
              <a:ext cx="0" cy="248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" name="Google Shape;1104;p54">
              <a:extLst>
                <a:ext uri="{FF2B5EF4-FFF2-40B4-BE49-F238E27FC236}">
                  <a16:creationId xmlns:a16="http://schemas.microsoft.com/office/drawing/2014/main" id="{E8A60D2E-D73E-40C6-E447-488531E6EE90}"/>
                </a:ext>
              </a:extLst>
            </p:cNvPr>
            <p:cNvGrpSpPr/>
            <p:nvPr/>
          </p:nvGrpSpPr>
          <p:grpSpPr>
            <a:xfrm>
              <a:off x="5043839" y="2230967"/>
              <a:ext cx="478946" cy="475512"/>
              <a:chOff x="5043839" y="2230967"/>
              <a:chExt cx="433749" cy="430639"/>
            </a:xfrm>
          </p:grpSpPr>
          <p:sp>
            <p:nvSpPr>
              <p:cNvPr id="12" name="Google Shape;1105;p54">
                <a:extLst>
                  <a:ext uri="{FF2B5EF4-FFF2-40B4-BE49-F238E27FC236}">
                    <a16:creationId xmlns:a16="http://schemas.microsoft.com/office/drawing/2014/main" id="{0C81FF98-B5F2-ABA2-D0A1-B1ED6F1B576F}"/>
                  </a:ext>
                </a:extLst>
              </p:cNvPr>
              <p:cNvSpPr/>
              <p:nvPr/>
            </p:nvSpPr>
            <p:spPr>
              <a:xfrm>
                <a:off x="5043839" y="2432106"/>
                <a:ext cx="369000" cy="229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106;p54">
                <a:extLst>
                  <a:ext uri="{FF2B5EF4-FFF2-40B4-BE49-F238E27FC236}">
                    <a16:creationId xmlns:a16="http://schemas.microsoft.com/office/drawing/2014/main" id="{75B1B9D5-EFDD-E4D4-6F6D-168F92E949B0}"/>
                  </a:ext>
                </a:extLst>
              </p:cNvPr>
              <p:cNvSpPr/>
              <p:nvPr/>
            </p:nvSpPr>
            <p:spPr>
              <a:xfrm>
                <a:off x="5217506" y="2432415"/>
                <a:ext cx="126778" cy="127601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107;p54">
                <a:extLst>
                  <a:ext uri="{FF2B5EF4-FFF2-40B4-BE49-F238E27FC236}">
                    <a16:creationId xmlns:a16="http://schemas.microsoft.com/office/drawing/2014/main" id="{05E80566-5370-525F-D357-D2F23B19D31E}"/>
                  </a:ext>
                </a:extLst>
              </p:cNvPr>
              <p:cNvSpPr/>
              <p:nvPr/>
            </p:nvSpPr>
            <p:spPr>
              <a:xfrm>
                <a:off x="5154506" y="2369190"/>
                <a:ext cx="29649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47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108;p54">
                <a:extLst>
                  <a:ext uri="{FF2B5EF4-FFF2-40B4-BE49-F238E27FC236}">
                    <a16:creationId xmlns:a16="http://schemas.microsoft.com/office/drawing/2014/main" id="{5D70CECC-1585-2407-D87E-718A72EA2C27}"/>
                  </a:ext>
                </a:extLst>
              </p:cNvPr>
              <p:cNvSpPr/>
              <p:nvPr/>
            </p:nvSpPr>
            <p:spPr>
              <a:xfrm>
                <a:off x="5383158" y="2369190"/>
                <a:ext cx="32675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26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109;p54">
                <a:extLst>
                  <a:ext uri="{FF2B5EF4-FFF2-40B4-BE49-F238E27FC236}">
                    <a16:creationId xmlns:a16="http://schemas.microsoft.com/office/drawing/2014/main" id="{2CA997D7-CE3B-A9BC-7709-1C94B83D68F8}"/>
                  </a:ext>
                </a:extLst>
              </p:cNvPr>
              <p:cNvSpPr/>
              <p:nvPr/>
            </p:nvSpPr>
            <p:spPr>
              <a:xfrm>
                <a:off x="5087854" y="2230967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6926" y="629"/>
                    </a:moveTo>
                    <a:lnTo>
                      <a:pt x="6926" y="1905"/>
                    </a:lnTo>
                    <a:lnTo>
                      <a:pt x="3788" y="1905"/>
                    </a:lnTo>
                    <a:lnTo>
                      <a:pt x="3788" y="629"/>
                    </a:lnTo>
                    <a:close/>
                    <a:moveTo>
                      <a:pt x="10086" y="2533"/>
                    </a:moveTo>
                    <a:lnTo>
                      <a:pt x="10086" y="3788"/>
                    </a:lnTo>
                    <a:lnTo>
                      <a:pt x="9437" y="3788"/>
                    </a:lnTo>
                    <a:lnTo>
                      <a:pt x="9437" y="3160"/>
                    </a:lnTo>
                    <a:lnTo>
                      <a:pt x="7554" y="3160"/>
                    </a:lnTo>
                    <a:lnTo>
                      <a:pt x="7554" y="3788"/>
                    </a:lnTo>
                    <a:lnTo>
                      <a:pt x="3160" y="3788"/>
                    </a:lnTo>
                    <a:lnTo>
                      <a:pt x="3160" y="3160"/>
                    </a:lnTo>
                    <a:lnTo>
                      <a:pt x="1277" y="3160"/>
                    </a:lnTo>
                    <a:lnTo>
                      <a:pt x="1277" y="3788"/>
                    </a:lnTo>
                    <a:lnTo>
                      <a:pt x="628" y="3788"/>
                    </a:lnTo>
                    <a:lnTo>
                      <a:pt x="628" y="2533"/>
                    </a:lnTo>
                    <a:close/>
                    <a:moveTo>
                      <a:pt x="2532" y="3788"/>
                    </a:moveTo>
                    <a:lnTo>
                      <a:pt x="2532" y="4730"/>
                    </a:lnTo>
                    <a:cubicBezTo>
                      <a:pt x="2532" y="4897"/>
                      <a:pt x="2386" y="5044"/>
                      <a:pt x="2218" y="5044"/>
                    </a:cubicBezTo>
                    <a:cubicBezTo>
                      <a:pt x="2051" y="5044"/>
                      <a:pt x="1905" y="4897"/>
                      <a:pt x="1905" y="4730"/>
                    </a:cubicBezTo>
                    <a:lnTo>
                      <a:pt x="1905" y="3788"/>
                    </a:lnTo>
                    <a:close/>
                    <a:moveTo>
                      <a:pt x="8830" y="3788"/>
                    </a:moveTo>
                    <a:lnTo>
                      <a:pt x="8830" y="4730"/>
                    </a:lnTo>
                    <a:cubicBezTo>
                      <a:pt x="8830" y="4897"/>
                      <a:pt x="8684" y="5044"/>
                      <a:pt x="8516" y="5044"/>
                    </a:cubicBezTo>
                    <a:cubicBezTo>
                      <a:pt x="8328" y="5044"/>
                      <a:pt x="8203" y="4897"/>
                      <a:pt x="8203" y="4730"/>
                    </a:cubicBezTo>
                    <a:lnTo>
                      <a:pt x="8203" y="3788"/>
                    </a:lnTo>
                    <a:close/>
                    <a:moveTo>
                      <a:pt x="10086" y="4416"/>
                    </a:moveTo>
                    <a:lnTo>
                      <a:pt x="10086" y="10086"/>
                    </a:lnTo>
                    <a:lnTo>
                      <a:pt x="628" y="10086"/>
                    </a:lnTo>
                    <a:lnTo>
                      <a:pt x="628" y="4416"/>
                    </a:lnTo>
                    <a:lnTo>
                      <a:pt x="1277" y="4416"/>
                    </a:lnTo>
                    <a:lnTo>
                      <a:pt x="1277" y="4730"/>
                    </a:lnTo>
                    <a:cubicBezTo>
                      <a:pt x="1277" y="5253"/>
                      <a:pt x="1695" y="5671"/>
                      <a:pt x="2218" y="5671"/>
                    </a:cubicBezTo>
                    <a:cubicBezTo>
                      <a:pt x="2742" y="5671"/>
                      <a:pt x="3160" y="5253"/>
                      <a:pt x="3160" y="4730"/>
                    </a:cubicBezTo>
                    <a:lnTo>
                      <a:pt x="3160" y="4416"/>
                    </a:lnTo>
                    <a:lnTo>
                      <a:pt x="7554" y="4416"/>
                    </a:lnTo>
                    <a:lnTo>
                      <a:pt x="7554" y="4730"/>
                    </a:lnTo>
                    <a:cubicBezTo>
                      <a:pt x="7554" y="5253"/>
                      <a:pt x="7993" y="5671"/>
                      <a:pt x="8496" y="5671"/>
                    </a:cubicBezTo>
                    <a:cubicBezTo>
                      <a:pt x="9019" y="5671"/>
                      <a:pt x="9437" y="5253"/>
                      <a:pt x="9437" y="4730"/>
                    </a:cubicBezTo>
                    <a:lnTo>
                      <a:pt x="9437" y="4416"/>
                    </a:lnTo>
                    <a:close/>
                    <a:moveTo>
                      <a:pt x="3160" y="1"/>
                    </a:moveTo>
                    <a:lnTo>
                      <a:pt x="3160" y="1905"/>
                    </a:lnTo>
                    <a:lnTo>
                      <a:pt x="1" y="1905"/>
                    </a:lnTo>
                    <a:lnTo>
                      <a:pt x="1" y="10714"/>
                    </a:lnTo>
                    <a:lnTo>
                      <a:pt x="10734" y="10714"/>
                    </a:lnTo>
                    <a:lnTo>
                      <a:pt x="10734" y="1905"/>
                    </a:lnTo>
                    <a:lnTo>
                      <a:pt x="7554" y="1905"/>
                    </a:lnTo>
                    <a:lnTo>
                      <a:pt x="75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110;p54">
                <a:extLst>
                  <a:ext uri="{FF2B5EF4-FFF2-40B4-BE49-F238E27FC236}">
                    <a16:creationId xmlns:a16="http://schemas.microsoft.com/office/drawing/2014/main" id="{79FB4C1B-7AC8-DC0B-81B1-AB7783EBB351}"/>
                  </a:ext>
                </a:extLst>
              </p:cNvPr>
              <p:cNvSpPr/>
              <p:nvPr/>
            </p:nvSpPr>
            <p:spPr>
              <a:xfrm>
                <a:off x="5202581" y="2414058"/>
                <a:ext cx="160287" cy="15956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395" extrusionOk="0">
                    <a:moveTo>
                      <a:pt x="2511" y="628"/>
                    </a:moveTo>
                    <a:lnTo>
                      <a:pt x="2511" y="1884"/>
                    </a:lnTo>
                    <a:lnTo>
                      <a:pt x="3766" y="1884"/>
                    </a:lnTo>
                    <a:lnTo>
                      <a:pt x="3766" y="2511"/>
                    </a:lnTo>
                    <a:lnTo>
                      <a:pt x="2511" y="2511"/>
                    </a:lnTo>
                    <a:lnTo>
                      <a:pt x="2511" y="3767"/>
                    </a:lnTo>
                    <a:lnTo>
                      <a:pt x="1883" y="3767"/>
                    </a:lnTo>
                    <a:lnTo>
                      <a:pt x="1883" y="2511"/>
                    </a:lnTo>
                    <a:lnTo>
                      <a:pt x="628" y="2511"/>
                    </a:lnTo>
                    <a:lnTo>
                      <a:pt x="628" y="1884"/>
                    </a:lnTo>
                    <a:lnTo>
                      <a:pt x="1883" y="1884"/>
                    </a:lnTo>
                    <a:lnTo>
                      <a:pt x="1883" y="628"/>
                    </a:lnTo>
                    <a:close/>
                    <a:moveTo>
                      <a:pt x="1255" y="1"/>
                    </a:moveTo>
                    <a:lnTo>
                      <a:pt x="1255" y="1256"/>
                    </a:lnTo>
                    <a:lnTo>
                      <a:pt x="0" y="1256"/>
                    </a:lnTo>
                    <a:lnTo>
                      <a:pt x="0" y="3139"/>
                    </a:lnTo>
                    <a:lnTo>
                      <a:pt x="1255" y="3139"/>
                    </a:lnTo>
                    <a:lnTo>
                      <a:pt x="1255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415" y="3139"/>
                    </a:lnTo>
                    <a:lnTo>
                      <a:pt x="4415" y="1256"/>
                    </a:lnTo>
                    <a:lnTo>
                      <a:pt x="3139" y="1256"/>
                    </a:lnTo>
                    <a:lnTo>
                      <a:pt x="3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oogle Shape;1111;p54">
              <a:extLst>
                <a:ext uri="{FF2B5EF4-FFF2-40B4-BE49-F238E27FC236}">
                  <a16:creationId xmlns:a16="http://schemas.microsoft.com/office/drawing/2014/main" id="{96D52536-BBEE-1967-156E-828A245325D5}"/>
                </a:ext>
              </a:extLst>
            </p:cNvPr>
            <p:cNvGrpSpPr/>
            <p:nvPr/>
          </p:nvGrpSpPr>
          <p:grpSpPr>
            <a:xfrm>
              <a:off x="5044553" y="3354708"/>
              <a:ext cx="477602" cy="480930"/>
              <a:chOff x="5044542" y="3354708"/>
              <a:chExt cx="432530" cy="435546"/>
            </a:xfrm>
          </p:grpSpPr>
          <p:sp>
            <p:nvSpPr>
              <p:cNvPr id="7" name="Google Shape;1112;p54">
                <a:extLst>
                  <a:ext uri="{FF2B5EF4-FFF2-40B4-BE49-F238E27FC236}">
                    <a16:creationId xmlns:a16="http://schemas.microsoft.com/office/drawing/2014/main" id="{0E10F0E3-9040-9C0A-496A-3D7BE9D91462}"/>
                  </a:ext>
                </a:extLst>
              </p:cNvPr>
              <p:cNvSpPr/>
              <p:nvPr/>
            </p:nvSpPr>
            <p:spPr>
              <a:xfrm>
                <a:off x="5044542" y="3401282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942" y="1"/>
                    </a:moveTo>
                    <a:cubicBezTo>
                      <a:pt x="440" y="1"/>
                      <a:pt x="1" y="419"/>
                      <a:pt x="1" y="942"/>
                    </a:cubicBezTo>
                    <a:lnTo>
                      <a:pt x="1" y="2846"/>
                    </a:lnTo>
                    <a:cubicBezTo>
                      <a:pt x="1" y="3244"/>
                      <a:pt x="273" y="3600"/>
                      <a:pt x="628" y="3725"/>
                    </a:cubicBezTo>
                    <a:lnTo>
                      <a:pt x="628" y="5734"/>
                    </a:lnTo>
                    <a:cubicBezTo>
                      <a:pt x="273" y="5859"/>
                      <a:pt x="1" y="6194"/>
                      <a:pt x="1" y="6613"/>
                    </a:cubicBezTo>
                    <a:lnTo>
                      <a:pt x="1" y="9772"/>
                    </a:lnTo>
                    <a:cubicBezTo>
                      <a:pt x="1" y="10295"/>
                      <a:pt x="440" y="10714"/>
                      <a:pt x="942" y="10714"/>
                    </a:cubicBezTo>
                    <a:lnTo>
                      <a:pt x="2867" y="10714"/>
                    </a:lnTo>
                    <a:cubicBezTo>
                      <a:pt x="3265" y="10714"/>
                      <a:pt x="3620" y="10463"/>
                      <a:pt x="3746" y="10086"/>
                    </a:cubicBezTo>
                    <a:lnTo>
                      <a:pt x="5734" y="10086"/>
                    </a:lnTo>
                    <a:cubicBezTo>
                      <a:pt x="5880" y="10463"/>
                      <a:pt x="6215" y="10714"/>
                      <a:pt x="6633" y="10714"/>
                    </a:cubicBezTo>
                    <a:lnTo>
                      <a:pt x="9793" y="10714"/>
                    </a:lnTo>
                    <a:cubicBezTo>
                      <a:pt x="10316" y="10714"/>
                      <a:pt x="10734" y="10295"/>
                      <a:pt x="10734" y="9772"/>
                    </a:cubicBezTo>
                    <a:lnTo>
                      <a:pt x="10734" y="7868"/>
                    </a:lnTo>
                    <a:cubicBezTo>
                      <a:pt x="10734" y="7450"/>
                      <a:pt x="10462" y="7115"/>
                      <a:pt x="10107" y="6968"/>
                    </a:cubicBezTo>
                    <a:lnTo>
                      <a:pt x="10107" y="4981"/>
                    </a:lnTo>
                    <a:cubicBezTo>
                      <a:pt x="10462" y="4855"/>
                      <a:pt x="10734" y="4499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316" y="1"/>
                      <a:pt x="9793" y="1"/>
                    </a:cubicBezTo>
                    <a:lnTo>
                      <a:pt x="7889" y="1"/>
                    </a:lnTo>
                    <a:cubicBezTo>
                      <a:pt x="7470" y="1"/>
                      <a:pt x="7136" y="252"/>
                      <a:pt x="6989" y="629"/>
                    </a:cubicBezTo>
                    <a:lnTo>
                      <a:pt x="5001" y="629"/>
                    </a:lnTo>
                    <a:cubicBezTo>
                      <a:pt x="4876" y="252"/>
                      <a:pt x="4520" y="1"/>
                      <a:pt x="4123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1113;p54">
                <a:extLst>
                  <a:ext uri="{FF2B5EF4-FFF2-40B4-BE49-F238E27FC236}">
                    <a16:creationId xmlns:a16="http://schemas.microsoft.com/office/drawing/2014/main" id="{2C5D9C39-1E08-8106-9333-ADFD395F8C37}"/>
                  </a:ext>
                </a:extLst>
              </p:cNvPr>
              <p:cNvSpPr/>
              <p:nvPr/>
            </p:nvSpPr>
            <p:spPr>
              <a:xfrm>
                <a:off x="5318658" y="3378265"/>
                <a:ext cx="136008" cy="228701"/>
              </a:xfrm>
              <a:custGeom>
                <a:avLst/>
                <a:gdLst/>
                <a:ahLst/>
                <a:cxnLst/>
                <a:rect l="l" t="t" r="r" b="b"/>
                <a:pathLst>
                  <a:path w="3746" h="6299" extrusionOk="0">
                    <a:moveTo>
                      <a:pt x="1527" y="1"/>
                    </a:moveTo>
                    <a:cubicBezTo>
                      <a:pt x="1339" y="1"/>
                      <a:pt x="1214" y="126"/>
                      <a:pt x="1214" y="315"/>
                    </a:cubicBezTo>
                    <a:lnTo>
                      <a:pt x="1214" y="3160"/>
                    </a:lnTo>
                    <a:lnTo>
                      <a:pt x="0" y="3160"/>
                    </a:lnTo>
                    <a:cubicBezTo>
                      <a:pt x="126" y="3516"/>
                      <a:pt x="481" y="3788"/>
                      <a:pt x="900" y="3788"/>
                    </a:cubicBezTo>
                    <a:lnTo>
                      <a:pt x="1214" y="3788"/>
                    </a:lnTo>
                    <a:lnTo>
                      <a:pt x="1214" y="6299"/>
                    </a:lnTo>
                    <a:lnTo>
                      <a:pt x="3118" y="6299"/>
                    </a:lnTo>
                    <a:lnTo>
                      <a:pt x="3118" y="3788"/>
                    </a:lnTo>
                    <a:lnTo>
                      <a:pt x="3432" y="3788"/>
                    </a:lnTo>
                    <a:cubicBezTo>
                      <a:pt x="3599" y="3788"/>
                      <a:pt x="3745" y="3641"/>
                      <a:pt x="3745" y="3474"/>
                    </a:cubicBezTo>
                    <a:lnTo>
                      <a:pt x="3745" y="315"/>
                    </a:lnTo>
                    <a:cubicBezTo>
                      <a:pt x="3745" y="126"/>
                      <a:pt x="3599" y="1"/>
                      <a:pt x="3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1114;p54">
                <a:extLst>
                  <a:ext uri="{FF2B5EF4-FFF2-40B4-BE49-F238E27FC236}">
                    <a16:creationId xmlns:a16="http://schemas.microsoft.com/office/drawing/2014/main" id="{964F69A4-978F-7086-0567-7C26CBDB289A}"/>
                  </a:ext>
                </a:extLst>
              </p:cNvPr>
              <p:cNvSpPr/>
              <p:nvPr/>
            </p:nvSpPr>
            <p:spPr>
              <a:xfrm>
                <a:off x="5110470" y="3378265"/>
                <a:ext cx="228701" cy="135282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3726" extrusionOk="0">
                    <a:moveTo>
                      <a:pt x="315" y="1"/>
                    </a:moveTo>
                    <a:cubicBezTo>
                      <a:pt x="147" y="1"/>
                      <a:pt x="1" y="147"/>
                      <a:pt x="1" y="315"/>
                    </a:cubicBezTo>
                    <a:lnTo>
                      <a:pt x="1" y="2219"/>
                    </a:lnTo>
                    <a:cubicBezTo>
                      <a:pt x="1" y="2386"/>
                      <a:pt x="147" y="2532"/>
                      <a:pt x="315" y="2532"/>
                    </a:cubicBezTo>
                    <a:lnTo>
                      <a:pt x="3160" y="2532"/>
                    </a:lnTo>
                    <a:lnTo>
                      <a:pt x="3160" y="3725"/>
                    </a:lnTo>
                    <a:cubicBezTo>
                      <a:pt x="3537" y="3600"/>
                      <a:pt x="3788" y="3265"/>
                      <a:pt x="3788" y="2846"/>
                    </a:cubicBezTo>
                    <a:lnTo>
                      <a:pt x="3788" y="2532"/>
                    </a:lnTo>
                    <a:lnTo>
                      <a:pt x="6299" y="2532"/>
                    </a:lnTo>
                    <a:lnTo>
                      <a:pt x="6299" y="628"/>
                    </a:lnTo>
                    <a:lnTo>
                      <a:pt x="3788" y="628"/>
                    </a:lnTo>
                    <a:lnTo>
                      <a:pt x="3788" y="315"/>
                    </a:lnTo>
                    <a:cubicBezTo>
                      <a:pt x="3788" y="147"/>
                      <a:pt x="3663" y="1"/>
                      <a:pt x="3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115;p54">
                <a:extLst>
                  <a:ext uri="{FF2B5EF4-FFF2-40B4-BE49-F238E27FC236}">
                    <a16:creationId xmlns:a16="http://schemas.microsoft.com/office/drawing/2014/main" id="{AA492133-5B43-DC1C-522F-C00DC150AC35}"/>
                  </a:ext>
                </a:extLst>
              </p:cNvPr>
              <p:cNvSpPr/>
              <p:nvPr/>
            </p:nvSpPr>
            <p:spPr>
              <a:xfrm>
                <a:off x="5220866" y="3487156"/>
                <a:ext cx="123975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3139" extrusionOk="0">
                    <a:moveTo>
                      <a:pt x="1235" y="0"/>
                    </a:moveTo>
                    <a:cubicBezTo>
                      <a:pt x="1109" y="607"/>
                      <a:pt x="628" y="1088"/>
                      <a:pt x="0" y="1214"/>
                    </a:cubicBezTo>
                    <a:lnTo>
                      <a:pt x="0" y="1904"/>
                    </a:lnTo>
                    <a:cubicBezTo>
                      <a:pt x="628" y="2030"/>
                      <a:pt x="1109" y="2532"/>
                      <a:pt x="1235" y="3139"/>
                    </a:cubicBezTo>
                    <a:lnTo>
                      <a:pt x="1925" y="3139"/>
                    </a:lnTo>
                    <a:cubicBezTo>
                      <a:pt x="2051" y="2532"/>
                      <a:pt x="2532" y="2030"/>
                      <a:pt x="3139" y="1904"/>
                    </a:cubicBezTo>
                    <a:lnTo>
                      <a:pt x="3139" y="1214"/>
                    </a:lnTo>
                    <a:cubicBezTo>
                      <a:pt x="2532" y="1088"/>
                      <a:pt x="2051" y="607"/>
                      <a:pt x="1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16;p54">
                <a:extLst>
                  <a:ext uri="{FF2B5EF4-FFF2-40B4-BE49-F238E27FC236}">
                    <a16:creationId xmlns:a16="http://schemas.microsoft.com/office/drawing/2014/main" id="{51B52BBA-1C09-A2C4-4D7E-EC599090847F}"/>
                  </a:ext>
                </a:extLst>
              </p:cNvPr>
              <p:cNvSpPr/>
              <p:nvPr/>
            </p:nvSpPr>
            <p:spPr>
              <a:xfrm>
                <a:off x="5087338" y="3354708"/>
                <a:ext cx="389734" cy="389734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35" extrusionOk="0">
                    <a:moveTo>
                      <a:pt x="4101" y="629"/>
                    </a:moveTo>
                    <a:cubicBezTo>
                      <a:pt x="4290" y="629"/>
                      <a:pt x="4415" y="775"/>
                      <a:pt x="4415" y="942"/>
                    </a:cubicBezTo>
                    <a:lnTo>
                      <a:pt x="4415" y="1256"/>
                    </a:lnTo>
                    <a:lnTo>
                      <a:pt x="6926" y="1256"/>
                    </a:lnTo>
                    <a:lnTo>
                      <a:pt x="6926" y="3160"/>
                    </a:lnTo>
                    <a:lnTo>
                      <a:pt x="4415" y="3160"/>
                    </a:lnTo>
                    <a:lnTo>
                      <a:pt x="4415" y="3474"/>
                    </a:lnTo>
                    <a:cubicBezTo>
                      <a:pt x="4415" y="3893"/>
                      <a:pt x="4164" y="4248"/>
                      <a:pt x="3787" y="4374"/>
                    </a:cubicBezTo>
                    <a:lnTo>
                      <a:pt x="3787" y="3160"/>
                    </a:lnTo>
                    <a:lnTo>
                      <a:pt x="942" y="3160"/>
                    </a:lnTo>
                    <a:cubicBezTo>
                      <a:pt x="774" y="3160"/>
                      <a:pt x="628" y="3035"/>
                      <a:pt x="628" y="2847"/>
                    </a:cubicBezTo>
                    <a:lnTo>
                      <a:pt x="628" y="942"/>
                    </a:lnTo>
                    <a:cubicBezTo>
                      <a:pt x="628" y="775"/>
                      <a:pt x="774" y="629"/>
                      <a:pt x="942" y="629"/>
                    </a:cubicBezTo>
                    <a:close/>
                    <a:moveTo>
                      <a:pt x="5712" y="3788"/>
                    </a:moveTo>
                    <a:cubicBezTo>
                      <a:pt x="5838" y="4416"/>
                      <a:pt x="6319" y="4897"/>
                      <a:pt x="6926" y="5023"/>
                    </a:cubicBezTo>
                    <a:lnTo>
                      <a:pt x="6926" y="5713"/>
                    </a:lnTo>
                    <a:cubicBezTo>
                      <a:pt x="6319" y="5839"/>
                      <a:pt x="5838" y="6320"/>
                      <a:pt x="5712" y="6948"/>
                    </a:cubicBezTo>
                    <a:lnTo>
                      <a:pt x="5022" y="6948"/>
                    </a:lnTo>
                    <a:cubicBezTo>
                      <a:pt x="4896" y="6320"/>
                      <a:pt x="4415" y="5839"/>
                      <a:pt x="3787" y="5713"/>
                    </a:cubicBezTo>
                    <a:lnTo>
                      <a:pt x="3787" y="5023"/>
                    </a:lnTo>
                    <a:cubicBezTo>
                      <a:pt x="4415" y="4897"/>
                      <a:pt x="4896" y="4416"/>
                      <a:pt x="5022" y="3788"/>
                    </a:cubicBezTo>
                    <a:close/>
                    <a:moveTo>
                      <a:pt x="9793" y="629"/>
                    </a:moveTo>
                    <a:cubicBezTo>
                      <a:pt x="9960" y="629"/>
                      <a:pt x="10106" y="775"/>
                      <a:pt x="10106" y="942"/>
                    </a:cubicBezTo>
                    <a:lnTo>
                      <a:pt x="10106" y="4102"/>
                    </a:lnTo>
                    <a:cubicBezTo>
                      <a:pt x="10106" y="4290"/>
                      <a:pt x="9960" y="4416"/>
                      <a:pt x="9793" y="4416"/>
                    </a:cubicBezTo>
                    <a:lnTo>
                      <a:pt x="9479" y="4416"/>
                    </a:lnTo>
                    <a:lnTo>
                      <a:pt x="9479" y="6948"/>
                    </a:lnTo>
                    <a:lnTo>
                      <a:pt x="7575" y="6948"/>
                    </a:lnTo>
                    <a:lnTo>
                      <a:pt x="7575" y="4416"/>
                    </a:lnTo>
                    <a:lnTo>
                      <a:pt x="7261" y="4416"/>
                    </a:lnTo>
                    <a:cubicBezTo>
                      <a:pt x="6842" y="4416"/>
                      <a:pt x="6487" y="4165"/>
                      <a:pt x="6361" y="3788"/>
                    </a:cubicBezTo>
                    <a:lnTo>
                      <a:pt x="7575" y="3788"/>
                    </a:lnTo>
                    <a:lnTo>
                      <a:pt x="7575" y="942"/>
                    </a:lnTo>
                    <a:cubicBezTo>
                      <a:pt x="7575" y="775"/>
                      <a:pt x="7700" y="629"/>
                      <a:pt x="7868" y="629"/>
                    </a:cubicBezTo>
                    <a:close/>
                    <a:moveTo>
                      <a:pt x="3160" y="3809"/>
                    </a:moveTo>
                    <a:lnTo>
                      <a:pt x="3160" y="6320"/>
                    </a:lnTo>
                    <a:lnTo>
                      <a:pt x="3474" y="6320"/>
                    </a:lnTo>
                    <a:cubicBezTo>
                      <a:pt x="3892" y="6320"/>
                      <a:pt x="4227" y="6571"/>
                      <a:pt x="4373" y="6948"/>
                    </a:cubicBezTo>
                    <a:lnTo>
                      <a:pt x="3160" y="6948"/>
                    </a:lnTo>
                    <a:lnTo>
                      <a:pt x="3160" y="9793"/>
                    </a:lnTo>
                    <a:cubicBezTo>
                      <a:pt x="3160" y="9961"/>
                      <a:pt x="3034" y="10107"/>
                      <a:pt x="2846" y="10107"/>
                    </a:cubicBezTo>
                    <a:lnTo>
                      <a:pt x="942" y="10107"/>
                    </a:lnTo>
                    <a:cubicBezTo>
                      <a:pt x="774" y="10107"/>
                      <a:pt x="628" y="9961"/>
                      <a:pt x="628" y="9793"/>
                    </a:cubicBezTo>
                    <a:lnTo>
                      <a:pt x="628" y="6634"/>
                    </a:lnTo>
                    <a:cubicBezTo>
                      <a:pt x="628" y="6445"/>
                      <a:pt x="774" y="6320"/>
                      <a:pt x="942" y="6320"/>
                    </a:cubicBezTo>
                    <a:lnTo>
                      <a:pt x="1256" y="6320"/>
                    </a:lnTo>
                    <a:lnTo>
                      <a:pt x="1256" y="3809"/>
                    </a:lnTo>
                    <a:close/>
                    <a:moveTo>
                      <a:pt x="6947" y="6362"/>
                    </a:moveTo>
                    <a:lnTo>
                      <a:pt x="6947" y="7575"/>
                    </a:lnTo>
                    <a:lnTo>
                      <a:pt x="9793" y="7575"/>
                    </a:lnTo>
                    <a:cubicBezTo>
                      <a:pt x="9960" y="7575"/>
                      <a:pt x="10106" y="7701"/>
                      <a:pt x="10106" y="7889"/>
                    </a:cubicBezTo>
                    <a:lnTo>
                      <a:pt x="10106" y="9793"/>
                    </a:lnTo>
                    <a:cubicBezTo>
                      <a:pt x="10106" y="9961"/>
                      <a:pt x="9960" y="10107"/>
                      <a:pt x="9793" y="10107"/>
                    </a:cubicBezTo>
                    <a:lnTo>
                      <a:pt x="6633" y="10107"/>
                    </a:lnTo>
                    <a:cubicBezTo>
                      <a:pt x="6445" y="10107"/>
                      <a:pt x="6319" y="9961"/>
                      <a:pt x="6319" y="9793"/>
                    </a:cubicBezTo>
                    <a:lnTo>
                      <a:pt x="6319" y="9479"/>
                    </a:lnTo>
                    <a:lnTo>
                      <a:pt x="3787" y="9479"/>
                    </a:lnTo>
                    <a:lnTo>
                      <a:pt x="3787" y="7575"/>
                    </a:lnTo>
                    <a:lnTo>
                      <a:pt x="6319" y="7575"/>
                    </a:lnTo>
                    <a:lnTo>
                      <a:pt x="6319" y="7261"/>
                    </a:lnTo>
                    <a:cubicBezTo>
                      <a:pt x="6319" y="6843"/>
                      <a:pt x="6570" y="6487"/>
                      <a:pt x="6947" y="6362"/>
                    </a:cubicBezTo>
                    <a:close/>
                    <a:moveTo>
                      <a:pt x="942" y="1"/>
                    </a:moveTo>
                    <a:cubicBezTo>
                      <a:pt x="419" y="1"/>
                      <a:pt x="0" y="440"/>
                      <a:pt x="0" y="942"/>
                    </a:cubicBezTo>
                    <a:lnTo>
                      <a:pt x="0" y="2847"/>
                    </a:lnTo>
                    <a:cubicBezTo>
                      <a:pt x="0" y="3265"/>
                      <a:pt x="272" y="3621"/>
                      <a:pt x="628" y="3746"/>
                    </a:cubicBezTo>
                    <a:lnTo>
                      <a:pt x="628" y="5734"/>
                    </a:lnTo>
                    <a:cubicBezTo>
                      <a:pt x="272" y="5860"/>
                      <a:pt x="0" y="6215"/>
                      <a:pt x="0" y="6634"/>
                    </a:cubicBezTo>
                    <a:lnTo>
                      <a:pt x="0" y="9793"/>
                    </a:lnTo>
                    <a:cubicBezTo>
                      <a:pt x="0" y="10316"/>
                      <a:pt x="419" y="10735"/>
                      <a:pt x="942" y="10735"/>
                    </a:cubicBezTo>
                    <a:lnTo>
                      <a:pt x="2846" y="10735"/>
                    </a:lnTo>
                    <a:cubicBezTo>
                      <a:pt x="3264" y="10735"/>
                      <a:pt x="3620" y="10463"/>
                      <a:pt x="3746" y="10107"/>
                    </a:cubicBezTo>
                    <a:lnTo>
                      <a:pt x="5733" y="10107"/>
                    </a:lnTo>
                    <a:cubicBezTo>
                      <a:pt x="5859" y="10463"/>
                      <a:pt x="6215" y="10735"/>
                      <a:pt x="6633" y="10735"/>
                    </a:cubicBezTo>
                    <a:lnTo>
                      <a:pt x="9793" y="10735"/>
                    </a:lnTo>
                    <a:cubicBezTo>
                      <a:pt x="10316" y="10735"/>
                      <a:pt x="10734" y="10316"/>
                      <a:pt x="10734" y="9793"/>
                    </a:cubicBezTo>
                    <a:lnTo>
                      <a:pt x="10734" y="7889"/>
                    </a:lnTo>
                    <a:cubicBezTo>
                      <a:pt x="10734" y="7471"/>
                      <a:pt x="10462" y="7115"/>
                      <a:pt x="10106" y="6989"/>
                    </a:cubicBezTo>
                    <a:lnTo>
                      <a:pt x="10106" y="5002"/>
                    </a:lnTo>
                    <a:cubicBezTo>
                      <a:pt x="10462" y="4876"/>
                      <a:pt x="10734" y="4520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295" y="1"/>
                      <a:pt x="9793" y="1"/>
                    </a:cubicBezTo>
                    <a:lnTo>
                      <a:pt x="7888" y="1"/>
                    </a:lnTo>
                    <a:cubicBezTo>
                      <a:pt x="7470" y="1"/>
                      <a:pt x="7114" y="273"/>
                      <a:pt x="6989" y="629"/>
                    </a:cubicBezTo>
                    <a:lnTo>
                      <a:pt x="5001" y="629"/>
                    </a:lnTo>
                    <a:cubicBezTo>
                      <a:pt x="4875" y="273"/>
                      <a:pt x="4520" y="1"/>
                      <a:pt x="4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F3998644-D527-6B92-D002-D58B62112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15" y="1184122"/>
            <a:ext cx="5839111" cy="35061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7E8420-7C48-A99F-CC44-FF9BF5DDEF01}"/>
              </a:ext>
            </a:extLst>
          </p:cNvPr>
          <p:cNvSpPr txBox="1"/>
          <p:nvPr/>
        </p:nvSpPr>
        <p:spPr>
          <a:xfrm>
            <a:off x="2635827" y="4881890"/>
            <a:ext cx="47728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IT19236438 | K.U.R.O.D Bandara             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4083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433902" y="663864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2FEEA12-92F8-2785-4589-FD6E3DE89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" y="1275490"/>
            <a:ext cx="3758487" cy="32261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664D192-A4D2-A301-A3FD-38A2154837E3}"/>
              </a:ext>
            </a:extLst>
          </p:cNvPr>
          <p:cNvSpPr txBox="1"/>
          <p:nvPr/>
        </p:nvSpPr>
        <p:spPr>
          <a:xfrm>
            <a:off x="2615045" y="4881890"/>
            <a:ext cx="47728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IT19236438 | K.U.R.O.D Bandara             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ADEC5F8-2135-B1D7-4458-02A105133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386" y="1236564"/>
            <a:ext cx="3714712" cy="32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34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212230" y="54697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 sz="2400"/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934B68-569A-F159-545F-092F35BA2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8" y="1091030"/>
            <a:ext cx="4310631" cy="3450622"/>
          </a:xfrm>
          <a:prstGeom prst="rect">
            <a:avLst/>
          </a:prstGeom>
        </p:spPr>
      </p:pic>
      <p:pic>
        <p:nvPicPr>
          <p:cNvPr id="23" name="Picture 2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7A4C4C7-E013-E617-DFA2-829491696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945" y="1072525"/>
            <a:ext cx="2171219" cy="35239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72739E1-32BC-DD4C-60A5-EE34EB49DACC}"/>
              </a:ext>
            </a:extLst>
          </p:cNvPr>
          <p:cNvSpPr txBox="1"/>
          <p:nvPr/>
        </p:nvSpPr>
        <p:spPr>
          <a:xfrm>
            <a:off x="2570500" y="4898571"/>
            <a:ext cx="47728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IT19236438 | K.U.R.O.D Bandara             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7571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461611" y="582160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739E1-32BC-DD4C-60A5-EE34EB49DACC}"/>
              </a:ext>
            </a:extLst>
          </p:cNvPr>
          <p:cNvSpPr txBox="1"/>
          <p:nvPr/>
        </p:nvSpPr>
        <p:spPr>
          <a:xfrm>
            <a:off x="2570500" y="4898571"/>
            <a:ext cx="47728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IT19236438 | K.U.R.O.D Bandara             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D23671-F65F-4DC4-1E80-781CF70FA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00" y="1176287"/>
            <a:ext cx="2314575" cy="3722284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079C637-B73E-72AC-2867-181FB8CBA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7" y="1176287"/>
            <a:ext cx="5010685" cy="37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79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388875" y="553088"/>
            <a:ext cx="662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Completion of the project </a:t>
            </a:r>
            <a:endParaRPr lang="en-US"/>
          </a:p>
        </p:txBody>
      </p:sp>
      <p:grpSp>
        <p:nvGrpSpPr>
          <p:cNvPr id="23" name="Google Shape;736;p41">
            <a:extLst>
              <a:ext uri="{FF2B5EF4-FFF2-40B4-BE49-F238E27FC236}">
                <a16:creationId xmlns:a16="http://schemas.microsoft.com/office/drawing/2014/main" id="{633449C1-1D24-F321-5597-62A2DF07BD84}"/>
              </a:ext>
            </a:extLst>
          </p:cNvPr>
          <p:cNvGrpSpPr/>
          <p:nvPr/>
        </p:nvGrpSpPr>
        <p:grpSpPr>
          <a:xfrm>
            <a:off x="247143" y="907143"/>
            <a:ext cx="357094" cy="465424"/>
            <a:chOff x="6892085" y="3385616"/>
            <a:chExt cx="341652" cy="445297"/>
          </a:xfrm>
        </p:grpSpPr>
        <p:sp>
          <p:nvSpPr>
            <p:cNvPr id="24" name="Google Shape;737;p41">
              <a:extLst>
                <a:ext uri="{FF2B5EF4-FFF2-40B4-BE49-F238E27FC236}">
                  <a16:creationId xmlns:a16="http://schemas.microsoft.com/office/drawing/2014/main" id="{95B4B849-5742-305F-C05E-4536D4A4F8E5}"/>
                </a:ext>
              </a:extLst>
            </p:cNvPr>
            <p:cNvSpPr/>
            <p:nvPr/>
          </p:nvSpPr>
          <p:spPr>
            <a:xfrm>
              <a:off x="6892085" y="3441179"/>
              <a:ext cx="296285" cy="389734"/>
            </a:xfrm>
            <a:custGeom>
              <a:avLst/>
              <a:gdLst/>
              <a:ahLst/>
              <a:cxnLst/>
              <a:rect l="l" t="t" r="r" b="b"/>
              <a:pathLst>
                <a:path w="8161" h="10735" extrusionOk="0">
                  <a:moveTo>
                    <a:pt x="4080" y="0"/>
                  </a:moveTo>
                  <a:lnTo>
                    <a:pt x="1067" y="3871"/>
                  </a:lnTo>
                  <a:cubicBezTo>
                    <a:pt x="335" y="4666"/>
                    <a:pt x="0" y="5629"/>
                    <a:pt x="0" y="6633"/>
                  </a:cubicBezTo>
                  <a:cubicBezTo>
                    <a:pt x="0" y="8893"/>
                    <a:pt x="1820" y="10734"/>
                    <a:pt x="4080" y="10734"/>
                  </a:cubicBezTo>
                  <a:cubicBezTo>
                    <a:pt x="6319" y="10734"/>
                    <a:pt x="8160" y="8893"/>
                    <a:pt x="8160" y="6633"/>
                  </a:cubicBezTo>
                  <a:cubicBezTo>
                    <a:pt x="8160" y="5629"/>
                    <a:pt x="7805" y="4666"/>
                    <a:pt x="7093" y="3871"/>
                  </a:cubicBezTo>
                  <a:lnTo>
                    <a:pt x="4080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738;p41">
              <a:extLst>
                <a:ext uri="{FF2B5EF4-FFF2-40B4-BE49-F238E27FC236}">
                  <a16:creationId xmlns:a16="http://schemas.microsoft.com/office/drawing/2014/main" id="{55EDC5C6-9F19-BC53-5435-B325846AC20C}"/>
                </a:ext>
              </a:extLst>
            </p:cNvPr>
            <p:cNvSpPr/>
            <p:nvPr/>
          </p:nvSpPr>
          <p:spPr>
            <a:xfrm>
              <a:off x="7014143" y="3559080"/>
              <a:ext cx="139200" cy="139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739;p41">
              <a:extLst>
                <a:ext uri="{FF2B5EF4-FFF2-40B4-BE49-F238E27FC236}">
                  <a16:creationId xmlns:a16="http://schemas.microsoft.com/office/drawing/2014/main" id="{CAB61F72-CB90-5F27-3800-2DD2F725DC27}"/>
                </a:ext>
              </a:extLst>
            </p:cNvPr>
            <p:cNvSpPr/>
            <p:nvPr/>
          </p:nvSpPr>
          <p:spPr>
            <a:xfrm>
              <a:off x="6982290" y="3523870"/>
              <a:ext cx="205123" cy="204397"/>
            </a:xfrm>
            <a:custGeom>
              <a:avLst/>
              <a:gdLst/>
              <a:ahLst/>
              <a:cxnLst/>
              <a:rect l="l" t="t" r="r" b="b"/>
              <a:pathLst>
                <a:path w="5650" h="5630" extrusionOk="0">
                  <a:moveTo>
                    <a:pt x="2825" y="1235"/>
                  </a:moveTo>
                  <a:cubicBezTo>
                    <a:pt x="3704" y="1235"/>
                    <a:pt x="4415" y="1946"/>
                    <a:pt x="4415" y="2804"/>
                  </a:cubicBezTo>
                  <a:cubicBezTo>
                    <a:pt x="4415" y="3683"/>
                    <a:pt x="3704" y="4374"/>
                    <a:pt x="2825" y="4374"/>
                  </a:cubicBezTo>
                  <a:cubicBezTo>
                    <a:pt x="1967" y="4374"/>
                    <a:pt x="1256" y="3683"/>
                    <a:pt x="1256" y="2804"/>
                  </a:cubicBezTo>
                  <a:cubicBezTo>
                    <a:pt x="1256" y="1946"/>
                    <a:pt x="1967" y="1235"/>
                    <a:pt x="2825" y="1235"/>
                  </a:cubicBezTo>
                  <a:close/>
                  <a:moveTo>
                    <a:pt x="2511" y="1"/>
                  </a:moveTo>
                  <a:lnTo>
                    <a:pt x="2511" y="628"/>
                  </a:lnTo>
                  <a:cubicBezTo>
                    <a:pt x="2155" y="691"/>
                    <a:pt x="1800" y="838"/>
                    <a:pt x="1528" y="1047"/>
                  </a:cubicBezTo>
                  <a:lnTo>
                    <a:pt x="1067" y="586"/>
                  </a:lnTo>
                  <a:lnTo>
                    <a:pt x="607" y="1026"/>
                  </a:lnTo>
                  <a:lnTo>
                    <a:pt x="1067" y="1486"/>
                  </a:lnTo>
                  <a:cubicBezTo>
                    <a:pt x="858" y="1779"/>
                    <a:pt x="712" y="2114"/>
                    <a:pt x="649" y="2490"/>
                  </a:cubicBezTo>
                  <a:lnTo>
                    <a:pt x="0" y="2490"/>
                  </a:lnTo>
                  <a:lnTo>
                    <a:pt x="0" y="3118"/>
                  </a:lnTo>
                  <a:lnTo>
                    <a:pt x="649" y="3118"/>
                  </a:lnTo>
                  <a:cubicBezTo>
                    <a:pt x="712" y="3495"/>
                    <a:pt x="858" y="3830"/>
                    <a:pt x="1067" y="4123"/>
                  </a:cubicBezTo>
                  <a:lnTo>
                    <a:pt x="607" y="4583"/>
                  </a:lnTo>
                  <a:lnTo>
                    <a:pt x="1067" y="5022"/>
                  </a:lnTo>
                  <a:lnTo>
                    <a:pt x="1528" y="4562"/>
                  </a:lnTo>
                  <a:cubicBezTo>
                    <a:pt x="1800" y="4792"/>
                    <a:pt x="2155" y="4939"/>
                    <a:pt x="2511" y="4980"/>
                  </a:cubicBezTo>
                  <a:lnTo>
                    <a:pt x="2511" y="5629"/>
                  </a:lnTo>
                  <a:lnTo>
                    <a:pt x="3139" y="5629"/>
                  </a:lnTo>
                  <a:lnTo>
                    <a:pt x="3139" y="4980"/>
                  </a:lnTo>
                  <a:cubicBezTo>
                    <a:pt x="3515" y="4939"/>
                    <a:pt x="3871" y="4792"/>
                    <a:pt x="4143" y="4562"/>
                  </a:cubicBezTo>
                  <a:lnTo>
                    <a:pt x="4603" y="5022"/>
                  </a:lnTo>
                  <a:lnTo>
                    <a:pt x="5064" y="4583"/>
                  </a:lnTo>
                  <a:lnTo>
                    <a:pt x="4582" y="4123"/>
                  </a:lnTo>
                  <a:cubicBezTo>
                    <a:pt x="4813" y="3830"/>
                    <a:pt x="4959" y="3495"/>
                    <a:pt x="5001" y="3118"/>
                  </a:cubicBezTo>
                  <a:lnTo>
                    <a:pt x="5650" y="3118"/>
                  </a:lnTo>
                  <a:lnTo>
                    <a:pt x="5650" y="2490"/>
                  </a:lnTo>
                  <a:lnTo>
                    <a:pt x="5001" y="2490"/>
                  </a:lnTo>
                  <a:cubicBezTo>
                    <a:pt x="4959" y="2114"/>
                    <a:pt x="4813" y="1779"/>
                    <a:pt x="4582" y="1486"/>
                  </a:cubicBezTo>
                  <a:lnTo>
                    <a:pt x="5064" y="1026"/>
                  </a:lnTo>
                  <a:lnTo>
                    <a:pt x="4603" y="586"/>
                  </a:lnTo>
                  <a:lnTo>
                    <a:pt x="4143" y="1047"/>
                  </a:lnTo>
                  <a:cubicBezTo>
                    <a:pt x="3871" y="838"/>
                    <a:pt x="3515" y="691"/>
                    <a:pt x="3139" y="628"/>
                  </a:cubicBezTo>
                  <a:lnTo>
                    <a:pt x="3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740;p41">
              <a:extLst>
                <a:ext uri="{FF2B5EF4-FFF2-40B4-BE49-F238E27FC236}">
                  <a16:creationId xmlns:a16="http://schemas.microsoft.com/office/drawing/2014/main" id="{007FBAEC-CE75-036E-458A-C2FFB0BBDB3A}"/>
                </a:ext>
              </a:extLst>
            </p:cNvPr>
            <p:cNvSpPr/>
            <p:nvPr/>
          </p:nvSpPr>
          <p:spPr>
            <a:xfrm>
              <a:off x="7050654" y="3591472"/>
              <a:ext cx="22800" cy="22836"/>
            </a:xfrm>
            <a:custGeom>
              <a:avLst/>
              <a:gdLst/>
              <a:ahLst/>
              <a:cxnLst/>
              <a:rect l="l" t="t" r="r" b="b"/>
              <a:pathLst>
                <a:path w="628" h="629" extrusionOk="0">
                  <a:moveTo>
                    <a:pt x="0" y="1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741;p41">
              <a:extLst>
                <a:ext uri="{FF2B5EF4-FFF2-40B4-BE49-F238E27FC236}">
                  <a16:creationId xmlns:a16="http://schemas.microsoft.com/office/drawing/2014/main" id="{64D44ED1-9C88-5A1D-1015-F2DFE75A6068}"/>
                </a:ext>
              </a:extLst>
            </p:cNvPr>
            <p:cNvSpPr/>
            <p:nvPr/>
          </p:nvSpPr>
          <p:spPr>
            <a:xfrm>
              <a:off x="7073454" y="3637072"/>
              <a:ext cx="22800" cy="22800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0" y="0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742;p41">
              <a:extLst>
                <a:ext uri="{FF2B5EF4-FFF2-40B4-BE49-F238E27FC236}">
                  <a16:creationId xmlns:a16="http://schemas.microsoft.com/office/drawing/2014/main" id="{27567DD4-A2B7-D7C0-3A49-D4B3A97ECBF1}"/>
                </a:ext>
              </a:extLst>
            </p:cNvPr>
            <p:cNvSpPr/>
            <p:nvPr/>
          </p:nvSpPr>
          <p:spPr>
            <a:xfrm>
              <a:off x="7096218" y="3591472"/>
              <a:ext cx="22836" cy="22836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1" y="1"/>
                  </a:moveTo>
                  <a:lnTo>
                    <a:pt x="1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743;p41">
              <a:extLst>
                <a:ext uri="{FF2B5EF4-FFF2-40B4-BE49-F238E27FC236}">
                  <a16:creationId xmlns:a16="http://schemas.microsoft.com/office/drawing/2014/main" id="{23EB20EE-723B-0D8F-B279-FBF5DF98A10A}"/>
                </a:ext>
              </a:extLst>
            </p:cNvPr>
            <p:cNvSpPr/>
            <p:nvPr/>
          </p:nvSpPr>
          <p:spPr>
            <a:xfrm>
              <a:off x="6936690" y="3385616"/>
              <a:ext cx="297048" cy="388972"/>
            </a:xfrm>
            <a:custGeom>
              <a:avLst/>
              <a:gdLst/>
              <a:ahLst/>
              <a:cxnLst/>
              <a:rect l="l" t="t" r="r" b="b"/>
              <a:pathLst>
                <a:path w="8182" h="10714" extrusionOk="0">
                  <a:moveTo>
                    <a:pt x="4081" y="1005"/>
                  </a:moveTo>
                  <a:cubicBezTo>
                    <a:pt x="6780" y="4457"/>
                    <a:pt x="6613" y="4248"/>
                    <a:pt x="6634" y="4290"/>
                  </a:cubicBezTo>
                  <a:cubicBezTo>
                    <a:pt x="7240" y="4959"/>
                    <a:pt x="7554" y="5775"/>
                    <a:pt x="7554" y="6612"/>
                  </a:cubicBezTo>
                  <a:cubicBezTo>
                    <a:pt x="7554" y="8537"/>
                    <a:pt x="5985" y="10086"/>
                    <a:pt x="4081" y="10086"/>
                  </a:cubicBezTo>
                  <a:cubicBezTo>
                    <a:pt x="2177" y="10086"/>
                    <a:pt x="628" y="8537"/>
                    <a:pt x="628" y="6612"/>
                  </a:cubicBezTo>
                  <a:cubicBezTo>
                    <a:pt x="628" y="5775"/>
                    <a:pt x="942" y="4959"/>
                    <a:pt x="1549" y="4290"/>
                  </a:cubicBezTo>
                  <a:lnTo>
                    <a:pt x="1549" y="4269"/>
                  </a:lnTo>
                  <a:lnTo>
                    <a:pt x="4081" y="1005"/>
                  </a:lnTo>
                  <a:close/>
                  <a:moveTo>
                    <a:pt x="4081" y="0"/>
                  </a:moveTo>
                  <a:lnTo>
                    <a:pt x="1068" y="3871"/>
                  </a:lnTo>
                  <a:cubicBezTo>
                    <a:pt x="356" y="4646"/>
                    <a:pt x="1" y="5629"/>
                    <a:pt x="1" y="6612"/>
                  </a:cubicBezTo>
                  <a:cubicBezTo>
                    <a:pt x="1" y="8872"/>
                    <a:pt x="1842" y="10713"/>
                    <a:pt x="4081" y="10713"/>
                  </a:cubicBezTo>
                  <a:cubicBezTo>
                    <a:pt x="6341" y="10713"/>
                    <a:pt x="8182" y="8872"/>
                    <a:pt x="8182" y="6612"/>
                  </a:cubicBezTo>
                  <a:cubicBezTo>
                    <a:pt x="8182" y="5629"/>
                    <a:pt x="7826" y="4646"/>
                    <a:pt x="7115" y="3871"/>
                  </a:cubicBezTo>
                  <a:lnTo>
                    <a:pt x="4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4E293A-C591-21B1-9588-83A814CB19F4}"/>
              </a:ext>
            </a:extLst>
          </p:cNvPr>
          <p:cNvCxnSpPr/>
          <p:nvPr/>
        </p:nvCxnSpPr>
        <p:spPr>
          <a:xfrm>
            <a:off x="447461" y="413657"/>
            <a:ext cx="0" cy="52251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0D7BC28-5528-436E-2596-EDD4ECC76952}"/>
              </a:ext>
            </a:extLst>
          </p:cNvPr>
          <p:cNvSpPr txBox="1"/>
          <p:nvPr/>
        </p:nvSpPr>
        <p:spPr>
          <a:xfrm>
            <a:off x="4381825" y="4818480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756C0-D3F0-A12E-406D-B84547592263}"/>
              </a:ext>
            </a:extLst>
          </p:cNvPr>
          <p:cNvSpPr txBox="1"/>
          <p:nvPr/>
        </p:nvSpPr>
        <p:spPr>
          <a:xfrm>
            <a:off x="5242541" y="3517219"/>
            <a:ext cx="1576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jdhani" panose="020B0604020202020204" charset="0"/>
                <a:cs typeface="Rajdhani" panose="020B0604020202020204" charset="0"/>
                <a:sym typeface="Arial"/>
              </a:rPr>
              <a:t>Completion Of My    Sections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19D3B6-6681-3B55-2FE1-EDF1736EE6F5}"/>
              </a:ext>
            </a:extLst>
          </p:cNvPr>
          <p:cNvSpPr txBox="1"/>
          <p:nvPr/>
        </p:nvSpPr>
        <p:spPr>
          <a:xfrm>
            <a:off x="1708861" y="4835722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IT19236438 | K.U.R.O.D Bandara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3BE50-7571-4F80-B916-4CF542A91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3" t="-558" r="-1993" b="2167"/>
          <a:stretch/>
        </p:blipFill>
        <p:spPr>
          <a:xfrm>
            <a:off x="603441" y="1327270"/>
            <a:ext cx="4381132" cy="2451559"/>
          </a:xfrm>
          <a:prstGeom prst="rect">
            <a:avLst/>
          </a:prstGeom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55C073FE-7E47-4E3F-E0AD-F4AF05864685}"/>
              </a:ext>
            </a:extLst>
          </p:cNvPr>
          <p:cNvSpPr/>
          <p:nvPr/>
        </p:nvSpPr>
        <p:spPr>
          <a:xfrm>
            <a:off x="5560561" y="1603643"/>
            <a:ext cx="769327" cy="1802422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EAC86B-FE96-7E3C-B0ED-56DAD04A2B59}"/>
              </a:ext>
            </a:extLst>
          </p:cNvPr>
          <p:cNvSpPr txBox="1"/>
          <p:nvPr/>
        </p:nvSpPr>
        <p:spPr>
          <a:xfrm>
            <a:off x="5647857" y="1265282"/>
            <a:ext cx="909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b="1"/>
              <a:t>100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248516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8"/>
          <p:cNvSpPr txBox="1">
            <a:spLocks noGrp="1"/>
          </p:cNvSpPr>
          <p:nvPr>
            <p:ph type="title" idx="8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Technologies</a:t>
            </a:r>
            <a:endParaRPr u="non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7BD594-A107-49C9-5B86-92549D9B1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433" y="2942993"/>
            <a:ext cx="2120278" cy="13435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67CD93-9E78-64F2-24A2-4FA4772E7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141" y="1441965"/>
            <a:ext cx="2448179" cy="6990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ACF20C-D08B-D340-AFBE-2AD5E6B34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906" y="1190987"/>
            <a:ext cx="2884812" cy="147846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FA3CB45-719B-06F5-997A-000B39D99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2" y="3245082"/>
            <a:ext cx="2375022" cy="1041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C5341F-88A2-8EC5-322B-4F11EA21AE50}"/>
              </a:ext>
            </a:extLst>
          </p:cNvPr>
          <p:cNvSpPr txBox="1"/>
          <p:nvPr/>
        </p:nvSpPr>
        <p:spPr>
          <a:xfrm>
            <a:off x="1708861" y="4835722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IT19236438 | K.U.R.O.D Bandara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337B23-2653-58A0-A063-E0F1E064BB43}"/>
              </a:ext>
            </a:extLst>
          </p:cNvPr>
          <p:cNvSpPr txBox="1"/>
          <p:nvPr/>
        </p:nvSpPr>
        <p:spPr>
          <a:xfrm>
            <a:off x="4381825" y="4818480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07493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60"/>
          <p:cNvSpPr txBox="1">
            <a:spLocks noGrp="1"/>
          </p:cNvSpPr>
          <p:nvPr>
            <p:ph type="body" idx="1"/>
          </p:nvPr>
        </p:nvSpPr>
        <p:spPr>
          <a:xfrm>
            <a:off x="342156" y="1278399"/>
            <a:ext cx="8123478" cy="2661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[1] S.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Ouhbi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, J. L. Fernández-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Alemán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, A.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Toval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, A.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Idri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, and J. R.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Pozo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, “Free Blood Donation Mobile Applications,” </a:t>
            </a:r>
            <a:r>
              <a:rPr lang="en-US" sz="1600" b="1" i="1">
                <a:effectLst/>
                <a:latin typeface="Rajdhani"/>
                <a:ea typeface="Calibri" panose="020F0502020204030204" pitchFamily="34" charset="0"/>
                <a:cs typeface="Rajdhani"/>
              </a:rPr>
              <a:t>J. Med. Syst.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, vol. 39, no. 5, pp. 1–20, 2015,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doi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: 10.1007/s10916-015-0228-0.</a:t>
            </a:r>
          </a:p>
          <a:p>
            <a:pPr marL="0" indent="0">
              <a:buNone/>
            </a:pPr>
            <a:endParaRPr lang="en-US" sz="1600" b="1">
              <a:effectLst/>
              <a:latin typeface="Rajdhani" panose="020B0604020202020204" charset="0"/>
              <a:ea typeface="Calibri" panose="020F0502020204030204" pitchFamily="34" charset="0"/>
              <a:cs typeface="Rajdhani" panose="020B0604020202020204" charset="0"/>
            </a:endParaRPr>
          </a:p>
          <a:p>
            <a:pPr marL="0" indent="0">
              <a:buNone/>
            </a:pP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[</a:t>
            </a:r>
            <a:r>
              <a:rPr lang="en-US" sz="1600" b="1">
                <a:latin typeface="Rajdhani"/>
                <a:ea typeface="Calibri" panose="020F0502020204030204" pitchFamily="34" charset="0"/>
                <a:cs typeface="Rajdhani"/>
              </a:rPr>
              <a:t>2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]A. A.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Batis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 and A. Albarrak, “Preferences and features of a blood donation smartphone app: A multicenter mixed-methods study in Riyadh, Saudi Arabia,”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Comput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. Methods Programs Biomed.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Updat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., vol. 1, no. February, p. 100005, 2021,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doi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: 10.1016/j.cmpbup.2021.100005.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b="1"/>
          </a:p>
        </p:txBody>
      </p:sp>
      <p:sp>
        <p:nvSpPr>
          <p:cNvPr id="1604" name="Google Shape;1604;p60"/>
          <p:cNvSpPr txBox="1">
            <a:spLocks noGrp="1"/>
          </p:cNvSpPr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References</a:t>
            </a:r>
            <a:endParaRPr u="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E30DD-B7A0-DA83-E154-D4999E911693}"/>
              </a:ext>
            </a:extLst>
          </p:cNvPr>
          <p:cNvSpPr txBox="1"/>
          <p:nvPr/>
        </p:nvSpPr>
        <p:spPr>
          <a:xfrm>
            <a:off x="1708861" y="4835722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IT19236438 | K.U.R.O.D Bandara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15975-9A40-5348-8F2E-377B0FAF80BE}"/>
              </a:ext>
            </a:extLst>
          </p:cNvPr>
          <p:cNvSpPr txBox="1"/>
          <p:nvPr/>
        </p:nvSpPr>
        <p:spPr>
          <a:xfrm>
            <a:off x="4381825" y="4818480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4685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0"/>
          <p:cNvSpPr/>
          <p:nvPr/>
        </p:nvSpPr>
        <p:spPr>
          <a:xfrm>
            <a:off x="4634375" y="4027133"/>
            <a:ext cx="590613" cy="248975"/>
          </a:xfrm>
          <a:custGeom>
            <a:avLst/>
            <a:gdLst/>
            <a:ahLst/>
            <a:cxnLst/>
            <a:rect l="l" t="t" r="r" b="b"/>
            <a:pathLst>
              <a:path w="10735" h="4526" extrusionOk="0">
                <a:moveTo>
                  <a:pt x="3819" y="634"/>
                </a:moveTo>
                <a:cubicBezTo>
                  <a:pt x="4190" y="634"/>
                  <a:pt x="4562" y="759"/>
                  <a:pt x="4855" y="1010"/>
                </a:cubicBezTo>
                <a:cubicBezTo>
                  <a:pt x="5001" y="1157"/>
                  <a:pt x="5210" y="1387"/>
                  <a:pt x="5608" y="1387"/>
                </a:cubicBezTo>
                <a:lnTo>
                  <a:pt x="6905" y="1387"/>
                </a:lnTo>
                <a:cubicBezTo>
                  <a:pt x="6759" y="1743"/>
                  <a:pt x="6424" y="2015"/>
                  <a:pt x="6005" y="2015"/>
                </a:cubicBezTo>
                <a:lnTo>
                  <a:pt x="4729" y="2015"/>
                </a:lnTo>
                <a:lnTo>
                  <a:pt x="4729" y="2642"/>
                </a:lnTo>
                <a:lnTo>
                  <a:pt x="7219" y="2642"/>
                </a:lnTo>
                <a:lnTo>
                  <a:pt x="8746" y="1638"/>
                </a:lnTo>
                <a:cubicBezTo>
                  <a:pt x="8902" y="1531"/>
                  <a:pt x="9075" y="1483"/>
                  <a:pt x="9248" y="1483"/>
                </a:cubicBezTo>
                <a:cubicBezTo>
                  <a:pt x="9447" y="1483"/>
                  <a:pt x="9645" y="1547"/>
                  <a:pt x="9813" y="1659"/>
                </a:cubicBezTo>
                <a:lnTo>
                  <a:pt x="6842" y="3898"/>
                </a:lnTo>
                <a:lnTo>
                  <a:pt x="628" y="3898"/>
                </a:lnTo>
                <a:lnTo>
                  <a:pt x="628" y="2015"/>
                </a:lnTo>
                <a:lnTo>
                  <a:pt x="1653" y="2015"/>
                </a:lnTo>
                <a:lnTo>
                  <a:pt x="2783" y="1010"/>
                </a:lnTo>
                <a:cubicBezTo>
                  <a:pt x="3076" y="759"/>
                  <a:pt x="3447" y="634"/>
                  <a:pt x="3819" y="634"/>
                </a:cubicBezTo>
                <a:close/>
                <a:moveTo>
                  <a:pt x="3811" y="1"/>
                </a:moveTo>
                <a:cubicBezTo>
                  <a:pt x="3290" y="1"/>
                  <a:pt x="2773" y="184"/>
                  <a:pt x="2365" y="550"/>
                </a:cubicBezTo>
                <a:lnTo>
                  <a:pt x="1402" y="1387"/>
                </a:lnTo>
                <a:lnTo>
                  <a:pt x="0" y="1387"/>
                </a:lnTo>
                <a:lnTo>
                  <a:pt x="0" y="4526"/>
                </a:lnTo>
                <a:lnTo>
                  <a:pt x="7052" y="4526"/>
                </a:lnTo>
                <a:lnTo>
                  <a:pt x="10734" y="1764"/>
                </a:lnTo>
                <a:lnTo>
                  <a:pt x="10546" y="1513"/>
                </a:lnTo>
                <a:cubicBezTo>
                  <a:pt x="10247" y="1084"/>
                  <a:pt x="9762" y="856"/>
                  <a:pt x="9267" y="856"/>
                </a:cubicBezTo>
                <a:cubicBezTo>
                  <a:pt x="8965" y="856"/>
                  <a:pt x="8660" y="941"/>
                  <a:pt x="8391" y="1115"/>
                </a:cubicBezTo>
                <a:lnTo>
                  <a:pt x="7428" y="1743"/>
                </a:lnTo>
                <a:cubicBezTo>
                  <a:pt x="7533" y="1534"/>
                  <a:pt x="7575" y="1303"/>
                  <a:pt x="7575" y="1073"/>
                </a:cubicBezTo>
                <a:lnTo>
                  <a:pt x="7575" y="759"/>
                </a:lnTo>
                <a:lnTo>
                  <a:pt x="5629" y="759"/>
                </a:lnTo>
                <a:cubicBezTo>
                  <a:pt x="5482" y="759"/>
                  <a:pt x="5419" y="676"/>
                  <a:pt x="5273" y="550"/>
                </a:cubicBezTo>
                <a:cubicBezTo>
                  <a:pt x="4855" y="184"/>
                  <a:pt x="4331" y="1"/>
                  <a:pt x="381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12" name="Google Shape;712;p40"/>
          <p:cNvGrpSpPr/>
          <p:nvPr/>
        </p:nvGrpSpPr>
        <p:grpSpPr>
          <a:xfrm>
            <a:off x="4330566" y="3417920"/>
            <a:ext cx="205706" cy="299027"/>
            <a:chOff x="7755376" y="4015381"/>
            <a:chExt cx="135744" cy="197338"/>
          </a:xfrm>
        </p:grpSpPr>
        <p:sp>
          <p:nvSpPr>
            <p:cNvPr id="713" name="Google Shape;713;p40"/>
            <p:cNvSpPr/>
            <p:nvPr/>
          </p:nvSpPr>
          <p:spPr>
            <a:xfrm>
              <a:off x="7755376" y="4068642"/>
              <a:ext cx="96077" cy="144077"/>
            </a:xfrm>
            <a:custGeom>
              <a:avLst/>
              <a:gdLst/>
              <a:ahLst/>
              <a:cxnLst/>
              <a:rect l="l" t="t" r="r" b="b"/>
              <a:pathLst>
                <a:path w="3139" h="4708" extrusionOk="0">
                  <a:moveTo>
                    <a:pt x="1569" y="0"/>
                  </a:moveTo>
                  <a:lnTo>
                    <a:pt x="209" y="2364"/>
                  </a:lnTo>
                  <a:cubicBezTo>
                    <a:pt x="63" y="2595"/>
                    <a:pt x="0" y="2867"/>
                    <a:pt x="0" y="3139"/>
                  </a:cubicBezTo>
                  <a:cubicBezTo>
                    <a:pt x="0" y="3997"/>
                    <a:pt x="691" y="4708"/>
                    <a:pt x="1569" y="4708"/>
                  </a:cubicBezTo>
                  <a:cubicBezTo>
                    <a:pt x="2427" y="4708"/>
                    <a:pt x="3139" y="3997"/>
                    <a:pt x="3139" y="3139"/>
                  </a:cubicBezTo>
                  <a:cubicBezTo>
                    <a:pt x="3139" y="2867"/>
                    <a:pt x="3055" y="2595"/>
                    <a:pt x="2929" y="2364"/>
                  </a:cubicBezTo>
                  <a:lnTo>
                    <a:pt x="1569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7776359" y="4015381"/>
              <a:ext cx="114760" cy="170924"/>
            </a:xfrm>
            <a:custGeom>
              <a:avLst/>
              <a:gdLst/>
              <a:ahLst/>
              <a:cxnLst/>
              <a:rect l="l" t="t" r="r" b="b"/>
              <a:pathLst>
                <a:path w="3161" h="4708" extrusionOk="0">
                  <a:moveTo>
                    <a:pt x="1570" y="1256"/>
                  </a:moveTo>
                  <a:lnTo>
                    <a:pt x="2386" y="2657"/>
                  </a:lnTo>
                  <a:cubicBezTo>
                    <a:pt x="2470" y="2804"/>
                    <a:pt x="2512" y="2971"/>
                    <a:pt x="2512" y="3139"/>
                  </a:cubicBezTo>
                  <a:cubicBezTo>
                    <a:pt x="2512" y="3662"/>
                    <a:pt x="2093" y="4080"/>
                    <a:pt x="1570" y="4080"/>
                  </a:cubicBezTo>
                  <a:cubicBezTo>
                    <a:pt x="1068" y="4080"/>
                    <a:pt x="628" y="3662"/>
                    <a:pt x="628" y="3139"/>
                  </a:cubicBezTo>
                  <a:cubicBezTo>
                    <a:pt x="628" y="2971"/>
                    <a:pt x="670" y="2804"/>
                    <a:pt x="754" y="2657"/>
                  </a:cubicBezTo>
                  <a:lnTo>
                    <a:pt x="1570" y="1256"/>
                  </a:lnTo>
                  <a:close/>
                  <a:moveTo>
                    <a:pt x="1591" y="0"/>
                  </a:moveTo>
                  <a:lnTo>
                    <a:pt x="231" y="2344"/>
                  </a:lnTo>
                  <a:cubicBezTo>
                    <a:pt x="84" y="2595"/>
                    <a:pt x="22" y="2867"/>
                    <a:pt x="22" y="3139"/>
                  </a:cubicBezTo>
                  <a:cubicBezTo>
                    <a:pt x="1" y="3997"/>
                    <a:pt x="712" y="4708"/>
                    <a:pt x="1570" y="4708"/>
                  </a:cubicBezTo>
                  <a:cubicBezTo>
                    <a:pt x="2449" y="4708"/>
                    <a:pt x="3160" y="3997"/>
                    <a:pt x="3160" y="3139"/>
                  </a:cubicBezTo>
                  <a:cubicBezTo>
                    <a:pt x="3160" y="2867"/>
                    <a:pt x="3077" y="2595"/>
                    <a:pt x="2930" y="2344"/>
                  </a:cubicBezTo>
                  <a:lnTo>
                    <a:pt x="1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p40"/>
          <p:cNvGrpSpPr/>
          <p:nvPr/>
        </p:nvGrpSpPr>
        <p:grpSpPr>
          <a:xfrm>
            <a:off x="5225262" y="3417850"/>
            <a:ext cx="224236" cy="224280"/>
            <a:chOff x="7932213" y="1463813"/>
            <a:chExt cx="127125" cy="127150"/>
          </a:xfrm>
        </p:grpSpPr>
        <p:sp>
          <p:nvSpPr>
            <p:cNvPr id="716" name="Google Shape;716;p40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18" name="Google Shape;718;p40"/>
          <p:cNvSpPr/>
          <p:nvPr/>
        </p:nvSpPr>
        <p:spPr>
          <a:xfrm>
            <a:off x="4911186" y="3805678"/>
            <a:ext cx="134762" cy="44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19" name="Google Shape;719;p40"/>
          <p:cNvGrpSpPr/>
          <p:nvPr/>
        </p:nvGrpSpPr>
        <p:grpSpPr>
          <a:xfrm>
            <a:off x="5337380" y="4224483"/>
            <a:ext cx="319454" cy="433097"/>
            <a:chOff x="8107742" y="840353"/>
            <a:chExt cx="299760" cy="406359"/>
          </a:xfrm>
        </p:grpSpPr>
        <p:sp>
          <p:nvSpPr>
            <p:cNvPr id="720" name="Google Shape;720;p40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810;p44">
            <a:extLst>
              <a:ext uri="{FF2B5EF4-FFF2-40B4-BE49-F238E27FC236}">
                <a16:creationId xmlns:a16="http://schemas.microsoft.com/office/drawing/2014/main" id="{6205B4E6-68A4-2397-0BBC-B1C4921758F3}"/>
              </a:ext>
            </a:extLst>
          </p:cNvPr>
          <p:cNvSpPr txBox="1">
            <a:spLocks noGrp="1"/>
          </p:cNvSpPr>
          <p:nvPr/>
        </p:nvSpPr>
        <p:spPr>
          <a:xfrm>
            <a:off x="5616216" y="1365728"/>
            <a:ext cx="3241200" cy="274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0707"/>
              </a:buClr>
              <a:buSzPts val="4800"/>
              <a:buFont typeface="Rajdhan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Rajdhani"/>
                <a:cs typeface="Rajdhani"/>
                <a:sym typeface="Rajdhani"/>
              </a:rPr>
              <a:t>Emergency Blood Donation 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0707"/>
              </a:buClr>
              <a:buSzPts val="4800"/>
              <a:buFont typeface="Rajdhan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Rajdhani"/>
                <a:cs typeface="Rajdhani"/>
                <a:sym typeface="Rajdhani"/>
              </a:rPr>
              <a:t>Management &amp; Managing Online Passbook</a:t>
            </a: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Rajdhani"/>
              <a:cs typeface="Rajdhani"/>
              <a:sym typeface="Rajdhani"/>
            </a:endParaRPr>
          </a:p>
        </p:txBody>
      </p:sp>
      <p:grpSp>
        <p:nvGrpSpPr>
          <p:cNvPr id="20" name="Google Shape;811;p44">
            <a:extLst>
              <a:ext uri="{FF2B5EF4-FFF2-40B4-BE49-F238E27FC236}">
                <a16:creationId xmlns:a16="http://schemas.microsoft.com/office/drawing/2014/main" id="{C1E89DDA-5E3B-05EE-BCD5-46DF2FEDBF9B}"/>
              </a:ext>
            </a:extLst>
          </p:cNvPr>
          <p:cNvGrpSpPr/>
          <p:nvPr/>
        </p:nvGrpSpPr>
        <p:grpSpPr>
          <a:xfrm>
            <a:off x="7038089" y="831945"/>
            <a:ext cx="397454" cy="397454"/>
            <a:chOff x="1723038" y="461093"/>
            <a:chExt cx="389698" cy="389698"/>
          </a:xfrm>
        </p:grpSpPr>
        <p:sp>
          <p:nvSpPr>
            <p:cNvPr id="27" name="Google Shape;812;p44">
              <a:extLst>
                <a:ext uri="{FF2B5EF4-FFF2-40B4-BE49-F238E27FC236}">
                  <a16:creationId xmlns:a16="http://schemas.microsoft.com/office/drawing/2014/main" id="{CED98C03-1734-16DC-3BC4-F9B5A53FB338}"/>
                </a:ext>
              </a:extLst>
            </p:cNvPr>
            <p:cNvSpPr/>
            <p:nvPr/>
          </p:nvSpPr>
          <p:spPr>
            <a:xfrm rot="-2700000">
              <a:off x="186750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813;p44">
              <a:extLst>
                <a:ext uri="{FF2B5EF4-FFF2-40B4-BE49-F238E27FC236}">
                  <a16:creationId xmlns:a16="http://schemas.microsoft.com/office/drawing/2014/main" id="{7FD0635F-FD44-9D7D-BC46-F01A72BB4CEB}"/>
                </a:ext>
              </a:extLst>
            </p:cNvPr>
            <p:cNvSpPr/>
            <p:nvPr/>
          </p:nvSpPr>
          <p:spPr>
            <a:xfrm>
              <a:off x="172303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814;p44">
            <a:extLst>
              <a:ext uri="{FF2B5EF4-FFF2-40B4-BE49-F238E27FC236}">
                <a16:creationId xmlns:a16="http://schemas.microsoft.com/office/drawing/2014/main" id="{906DBBD9-AA7D-80FB-60CD-B6BAF213C09D}"/>
              </a:ext>
            </a:extLst>
          </p:cNvPr>
          <p:cNvGrpSpPr/>
          <p:nvPr/>
        </p:nvGrpSpPr>
        <p:grpSpPr>
          <a:xfrm>
            <a:off x="7575131" y="831945"/>
            <a:ext cx="397454" cy="397454"/>
            <a:chOff x="2260078" y="461093"/>
            <a:chExt cx="389698" cy="389698"/>
          </a:xfrm>
        </p:grpSpPr>
        <p:sp>
          <p:nvSpPr>
            <p:cNvPr id="25" name="Google Shape;815;p44">
              <a:extLst>
                <a:ext uri="{FF2B5EF4-FFF2-40B4-BE49-F238E27FC236}">
                  <a16:creationId xmlns:a16="http://schemas.microsoft.com/office/drawing/2014/main" id="{ABB2115C-BA58-7352-FD7A-9EA38900B226}"/>
                </a:ext>
              </a:extLst>
            </p:cNvPr>
            <p:cNvSpPr/>
            <p:nvPr/>
          </p:nvSpPr>
          <p:spPr>
            <a:xfrm rot="-2700000">
              <a:off x="240454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816;p44">
              <a:extLst>
                <a:ext uri="{FF2B5EF4-FFF2-40B4-BE49-F238E27FC236}">
                  <a16:creationId xmlns:a16="http://schemas.microsoft.com/office/drawing/2014/main" id="{E7FD2ED1-0582-B63C-2015-2A205CB490FB}"/>
                </a:ext>
              </a:extLst>
            </p:cNvPr>
            <p:cNvSpPr/>
            <p:nvPr/>
          </p:nvSpPr>
          <p:spPr>
            <a:xfrm>
              <a:off x="226007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817;p44">
            <a:extLst>
              <a:ext uri="{FF2B5EF4-FFF2-40B4-BE49-F238E27FC236}">
                <a16:creationId xmlns:a16="http://schemas.microsoft.com/office/drawing/2014/main" id="{B7EECF1F-9394-3D43-6F2D-81D6C26E2A64}"/>
              </a:ext>
            </a:extLst>
          </p:cNvPr>
          <p:cNvGrpSpPr/>
          <p:nvPr/>
        </p:nvGrpSpPr>
        <p:grpSpPr>
          <a:xfrm>
            <a:off x="8112173" y="831945"/>
            <a:ext cx="397454" cy="397454"/>
            <a:chOff x="2797119" y="461093"/>
            <a:chExt cx="389698" cy="389698"/>
          </a:xfrm>
        </p:grpSpPr>
        <p:sp>
          <p:nvSpPr>
            <p:cNvPr id="23" name="Google Shape;818;p44">
              <a:extLst>
                <a:ext uri="{FF2B5EF4-FFF2-40B4-BE49-F238E27FC236}">
                  <a16:creationId xmlns:a16="http://schemas.microsoft.com/office/drawing/2014/main" id="{663C088B-6B53-B04A-83C7-64DBC4CB79A8}"/>
                </a:ext>
              </a:extLst>
            </p:cNvPr>
            <p:cNvSpPr/>
            <p:nvPr/>
          </p:nvSpPr>
          <p:spPr>
            <a:xfrm rot="-2700000">
              <a:off x="2941583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819;p44">
              <a:extLst>
                <a:ext uri="{FF2B5EF4-FFF2-40B4-BE49-F238E27FC236}">
                  <a16:creationId xmlns:a16="http://schemas.microsoft.com/office/drawing/2014/main" id="{2EA947AD-ADFA-4EDA-0B2B-8C28B4FFF945}"/>
                </a:ext>
              </a:extLst>
            </p:cNvPr>
            <p:cNvSpPr/>
            <p:nvPr/>
          </p:nvSpPr>
          <p:spPr>
            <a:xfrm>
              <a:off x="2797119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62921F8-A874-6208-13EC-F271A9C3E080}"/>
              </a:ext>
            </a:extLst>
          </p:cNvPr>
          <p:cNvSpPr txBox="1"/>
          <p:nvPr/>
        </p:nvSpPr>
        <p:spPr>
          <a:xfrm>
            <a:off x="6339963" y="2590871"/>
            <a:ext cx="4627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033134-9A50-A933-F8D7-3F96CBF69143}"/>
              </a:ext>
            </a:extLst>
          </p:cNvPr>
          <p:cNvSpPr txBox="1"/>
          <p:nvPr/>
        </p:nvSpPr>
        <p:spPr>
          <a:xfrm>
            <a:off x="106866" y="3707563"/>
            <a:ext cx="5885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jdhani" panose="020B0604020202020204" charset="0"/>
                <a:cs typeface="Rajdhani" panose="020B0604020202020204" charset="0"/>
                <a:sym typeface="Arial"/>
              </a:rPr>
              <a:t>Specialization In Information Technology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1F170F-758C-C389-1AA1-2F8D23AA4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0" y="-27632"/>
            <a:ext cx="1596284" cy="195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24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 u="none"/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4294967295"/>
          </p:nvPr>
        </p:nvSpPr>
        <p:spPr>
          <a:xfrm>
            <a:off x="2815933" y="3453520"/>
            <a:ext cx="15495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32" name="Google Shape;832;p45"/>
          <p:cNvSpPr txBox="1">
            <a:spLocks noGrp="1"/>
          </p:cNvSpPr>
          <p:nvPr>
            <p:ph type="title" idx="4294967295"/>
          </p:nvPr>
        </p:nvSpPr>
        <p:spPr>
          <a:xfrm>
            <a:off x="1429263" y="1521454"/>
            <a:ext cx="6991441" cy="2133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900">
                <a:solidFill>
                  <a:schemeClr val="tx1"/>
                </a:solidFill>
              </a:rPr>
              <a:t>How to verify the passbook through the face ID?</a:t>
            </a:r>
            <a:br>
              <a:rPr lang="en-US" sz="1900">
                <a:solidFill>
                  <a:schemeClr val="tx1"/>
                </a:solidFill>
              </a:rPr>
            </a:br>
            <a:r>
              <a:rPr lang="en-US" sz="1900">
                <a:solidFill>
                  <a:schemeClr val="tx1"/>
                </a:solidFill>
              </a:rPr>
              <a:t>How to authenticate mobile phone’s screen lock type?</a:t>
            </a:r>
            <a:br>
              <a:rPr lang="en-US" sz="1900"/>
            </a:br>
            <a:r>
              <a:rPr lang="en-US" sz="1900">
                <a:solidFill>
                  <a:schemeClr val="tx1"/>
                </a:solidFill>
              </a:rPr>
              <a:t>How to generate QR code?</a:t>
            </a:r>
            <a:br>
              <a:rPr lang="en-US" sz="1900"/>
            </a:br>
            <a:r>
              <a:rPr lang="en-US" sz="1900">
                <a:solidFill>
                  <a:schemeClr val="tx1"/>
                </a:solidFill>
              </a:rPr>
              <a:t>How to send messages by filtering eligible donors?</a:t>
            </a:r>
            <a:br>
              <a:rPr lang="en-US" sz="1900"/>
            </a:br>
            <a:r>
              <a:rPr lang="en-US" sz="1900">
                <a:solidFill>
                  <a:schemeClr val="tx1"/>
                </a:solidFill>
              </a:rPr>
              <a:t>How to tracking donors using google map?</a:t>
            </a:r>
            <a:br>
              <a:rPr lang="en-US" sz="1600"/>
            </a:br>
            <a:br>
              <a:rPr lang="en-US" sz="1600"/>
            </a:br>
            <a:br>
              <a:rPr lang="en-US" sz="1600"/>
            </a:br>
            <a:endParaRPr lang="en-US" sz="1600"/>
          </a:p>
        </p:txBody>
      </p:sp>
      <p:grpSp>
        <p:nvGrpSpPr>
          <p:cNvPr id="833" name="Google Shape;833;p45"/>
          <p:cNvGrpSpPr/>
          <p:nvPr/>
        </p:nvGrpSpPr>
        <p:grpSpPr>
          <a:xfrm>
            <a:off x="1429260" y="3659278"/>
            <a:ext cx="6285474" cy="623142"/>
            <a:chOff x="1452904" y="2293527"/>
            <a:chExt cx="6285474" cy="623142"/>
          </a:xfrm>
        </p:grpSpPr>
        <p:cxnSp>
          <p:nvCxnSpPr>
            <p:cNvPr id="834" name="Google Shape;834;p45"/>
            <p:cNvCxnSpPr/>
            <p:nvPr/>
          </p:nvCxnSpPr>
          <p:spPr>
            <a:xfrm>
              <a:off x="1603900" y="2625692"/>
              <a:ext cx="5907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35" name="Google Shape;835;p45"/>
            <p:cNvGrpSpPr/>
            <p:nvPr/>
          </p:nvGrpSpPr>
          <p:grpSpPr>
            <a:xfrm>
              <a:off x="3427129" y="2293527"/>
              <a:ext cx="362836" cy="623142"/>
              <a:chOff x="8142523" y="840353"/>
              <a:chExt cx="264980" cy="455048"/>
            </a:xfrm>
          </p:grpSpPr>
          <p:sp>
            <p:nvSpPr>
              <p:cNvPr id="836" name="Google Shape;836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8" name="Google Shape;838;p45"/>
            <p:cNvGrpSpPr/>
            <p:nvPr/>
          </p:nvGrpSpPr>
          <p:grpSpPr>
            <a:xfrm>
              <a:off x="5401342" y="2293527"/>
              <a:ext cx="362836" cy="623142"/>
              <a:chOff x="8142523" y="840353"/>
              <a:chExt cx="264980" cy="455048"/>
            </a:xfrm>
          </p:grpSpPr>
          <p:sp>
            <p:nvSpPr>
              <p:cNvPr id="839" name="Google Shape;839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1" name="Google Shape;841;p45"/>
            <p:cNvGrpSpPr/>
            <p:nvPr/>
          </p:nvGrpSpPr>
          <p:grpSpPr>
            <a:xfrm>
              <a:off x="7375542" y="2293527"/>
              <a:ext cx="362836" cy="623142"/>
              <a:chOff x="8142523" y="840353"/>
              <a:chExt cx="264980" cy="455048"/>
            </a:xfrm>
          </p:grpSpPr>
          <p:sp>
            <p:nvSpPr>
              <p:cNvPr id="842" name="Google Shape;842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4" name="Google Shape;844;p45"/>
            <p:cNvGrpSpPr/>
            <p:nvPr/>
          </p:nvGrpSpPr>
          <p:grpSpPr>
            <a:xfrm>
              <a:off x="1452904" y="2293527"/>
              <a:ext cx="362836" cy="623142"/>
              <a:chOff x="8142523" y="840353"/>
              <a:chExt cx="264980" cy="455048"/>
            </a:xfrm>
          </p:grpSpPr>
          <p:sp>
            <p:nvSpPr>
              <p:cNvPr id="845" name="Google Shape;845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55E0D0D-F8D2-BB33-F962-F1388B314571}"/>
              </a:ext>
            </a:extLst>
          </p:cNvPr>
          <p:cNvSpPr txBox="1"/>
          <p:nvPr/>
        </p:nvSpPr>
        <p:spPr>
          <a:xfrm>
            <a:off x="3911009" y="478316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5BDAB-1BE8-4889-0FBA-B1B302AFD0F1}"/>
              </a:ext>
            </a:extLst>
          </p:cNvPr>
          <p:cNvSpPr txBox="1"/>
          <p:nvPr/>
        </p:nvSpPr>
        <p:spPr>
          <a:xfrm>
            <a:off x="1792094" y="4783161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IT19115108 | </a:t>
            </a:r>
            <a:r>
              <a:rPr kumimoji="0" lang="en-US" sz="14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Malkanthi.P.L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900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1" name="Google Shape;771;p43"/>
          <p:cNvCxnSpPr/>
          <p:nvPr/>
        </p:nvCxnSpPr>
        <p:spPr>
          <a:xfrm>
            <a:off x="2817300" y="4376125"/>
            <a:ext cx="3618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4" name="Google Shape;774;p43"/>
          <p:cNvGrpSpPr/>
          <p:nvPr/>
        </p:nvGrpSpPr>
        <p:grpSpPr>
          <a:xfrm>
            <a:off x="2388713" y="3997012"/>
            <a:ext cx="4366593" cy="570708"/>
            <a:chOff x="2388713" y="3132618"/>
            <a:chExt cx="4366593" cy="570708"/>
          </a:xfrm>
        </p:grpSpPr>
        <p:grpSp>
          <p:nvGrpSpPr>
            <p:cNvPr id="775" name="Google Shape;775;p43"/>
            <p:cNvGrpSpPr/>
            <p:nvPr/>
          </p:nvGrpSpPr>
          <p:grpSpPr>
            <a:xfrm>
              <a:off x="2388713" y="3182416"/>
              <a:ext cx="443284" cy="520910"/>
              <a:chOff x="6186075" y="2782464"/>
              <a:chExt cx="352344" cy="414012"/>
            </a:xfrm>
          </p:grpSpPr>
          <p:sp>
            <p:nvSpPr>
              <p:cNvPr id="776" name="Google Shape;776;p43"/>
              <p:cNvSpPr/>
              <p:nvPr/>
            </p:nvSpPr>
            <p:spPr>
              <a:xfrm rot="10800000">
                <a:off x="6190719" y="2828781"/>
                <a:ext cx="196500" cy="102300"/>
              </a:xfrm>
              <a:prstGeom prst="trapezoid">
                <a:avLst>
                  <a:gd name="adj" fmla="val 3142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7" name="Google Shape;777;p43"/>
              <p:cNvGrpSpPr/>
              <p:nvPr/>
            </p:nvGrpSpPr>
            <p:grpSpPr>
              <a:xfrm>
                <a:off x="6186075" y="3115175"/>
                <a:ext cx="297952" cy="81301"/>
                <a:chOff x="6186075" y="3115175"/>
                <a:chExt cx="297952" cy="81301"/>
              </a:xfrm>
            </p:grpSpPr>
            <p:sp>
              <p:nvSpPr>
                <p:cNvPr id="778" name="Google Shape;778;p43"/>
                <p:cNvSpPr/>
                <p:nvPr/>
              </p:nvSpPr>
              <p:spPr>
                <a:xfrm>
                  <a:off x="6186075" y="3116061"/>
                  <a:ext cx="150642" cy="80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1905" extrusionOk="0">
                      <a:moveTo>
                        <a:pt x="2490" y="0"/>
                      </a:moveTo>
                      <a:lnTo>
                        <a:pt x="1026" y="189"/>
                      </a:lnTo>
                      <a:cubicBezTo>
                        <a:pt x="419" y="398"/>
                        <a:pt x="0" y="1026"/>
                        <a:pt x="0" y="1674"/>
                      </a:cubicBezTo>
                      <a:lnTo>
                        <a:pt x="0" y="1905"/>
                      </a:lnTo>
                      <a:lnTo>
                        <a:pt x="3767" y="1905"/>
                      </a:lnTo>
                      <a:lnTo>
                        <a:pt x="3767" y="1695"/>
                      </a:lnTo>
                      <a:lnTo>
                        <a:pt x="24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43"/>
                <p:cNvSpPr/>
                <p:nvPr/>
              </p:nvSpPr>
              <p:spPr>
                <a:xfrm>
                  <a:off x="6333384" y="3115175"/>
                  <a:ext cx="150642" cy="81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1926" extrusionOk="0">
                      <a:moveTo>
                        <a:pt x="1256" y="1"/>
                      </a:moveTo>
                      <a:lnTo>
                        <a:pt x="0" y="1716"/>
                      </a:lnTo>
                      <a:lnTo>
                        <a:pt x="0" y="1926"/>
                      </a:lnTo>
                      <a:lnTo>
                        <a:pt x="3767" y="1926"/>
                      </a:lnTo>
                      <a:lnTo>
                        <a:pt x="3767" y="1695"/>
                      </a:lnTo>
                      <a:cubicBezTo>
                        <a:pt x="3767" y="1047"/>
                        <a:pt x="3348" y="419"/>
                        <a:pt x="2741" y="210"/>
                      </a:cubicBezTo>
                      <a:lnTo>
                        <a:pt x="125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0" name="Google Shape;780;p43"/>
              <p:cNvSpPr/>
              <p:nvPr/>
            </p:nvSpPr>
            <p:spPr>
              <a:xfrm>
                <a:off x="6196535" y="2782464"/>
                <a:ext cx="341884" cy="389698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0734" extrusionOk="0">
                    <a:moveTo>
                      <a:pt x="4395" y="628"/>
                    </a:moveTo>
                    <a:lnTo>
                      <a:pt x="4395" y="1276"/>
                    </a:lnTo>
                    <a:lnTo>
                      <a:pt x="3767" y="1276"/>
                    </a:lnTo>
                    <a:lnTo>
                      <a:pt x="3767" y="1904"/>
                    </a:lnTo>
                    <a:lnTo>
                      <a:pt x="4395" y="1904"/>
                    </a:lnTo>
                    <a:lnTo>
                      <a:pt x="4395" y="2532"/>
                    </a:lnTo>
                    <a:lnTo>
                      <a:pt x="3202" y="2532"/>
                    </a:lnTo>
                    <a:lnTo>
                      <a:pt x="2616" y="628"/>
                    </a:lnTo>
                    <a:close/>
                    <a:moveTo>
                      <a:pt x="6822" y="628"/>
                    </a:moveTo>
                    <a:lnTo>
                      <a:pt x="6341" y="2532"/>
                    </a:lnTo>
                    <a:lnTo>
                      <a:pt x="5022" y="2532"/>
                    </a:lnTo>
                    <a:lnTo>
                      <a:pt x="5022" y="1904"/>
                    </a:lnTo>
                    <a:lnTo>
                      <a:pt x="5650" y="1904"/>
                    </a:lnTo>
                    <a:lnTo>
                      <a:pt x="5650" y="1276"/>
                    </a:lnTo>
                    <a:lnTo>
                      <a:pt x="5022" y="1276"/>
                    </a:lnTo>
                    <a:lnTo>
                      <a:pt x="5022" y="628"/>
                    </a:lnTo>
                    <a:close/>
                    <a:moveTo>
                      <a:pt x="7010" y="2469"/>
                    </a:moveTo>
                    <a:cubicBezTo>
                      <a:pt x="7282" y="2867"/>
                      <a:pt x="7470" y="3306"/>
                      <a:pt x="7512" y="3787"/>
                    </a:cubicBezTo>
                    <a:lnTo>
                      <a:pt x="4206" y="3787"/>
                    </a:lnTo>
                    <a:lnTo>
                      <a:pt x="3579" y="3160"/>
                    </a:lnTo>
                    <a:lnTo>
                      <a:pt x="6843" y="3160"/>
                    </a:lnTo>
                    <a:lnTo>
                      <a:pt x="7010" y="2469"/>
                    </a:lnTo>
                    <a:close/>
                    <a:moveTo>
                      <a:pt x="2491" y="2364"/>
                    </a:moveTo>
                    <a:lnTo>
                      <a:pt x="2742" y="3160"/>
                    </a:lnTo>
                    <a:lnTo>
                      <a:pt x="3328" y="3160"/>
                    </a:lnTo>
                    <a:lnTo>
                      <a:pt x="2700" y="3787"/>
                    </a:lnTo>
                    <a:lnTo>
                      <a:pt x="2512" y="3787"/>
                    </a:lnTo>
                    <a:cubicBezTo>
                      <a:pt x="2281" y="3787"/>
                      <a:pt x="2072" y="3850"/>
                      <a:pt x="1884" y="3955"/>
                    </a:cubicBezTo>
                    <a:cubicBezTo>
                      <a:pt x="1905" y="3369"/>
                      <a:pt x="2135" y="2825"/>
                      <a:pt x="2491" y="2364"/>
                    </a:cubicBezTo>
                    <a:close/>
                    <a:moveTo>
                      <a:pt x="2512" y="4436"/>
                    </a:moveTo>
                    <a:lnTo>
                      <a:pt x="2512" y="5377"/>
                    </a:lnTo>
                    <a:cubicBezTo>
                      <a:pt x="2512" y="5482"/>
                      <a:pt x="2512" y="5587"/>
                      <a:pt x="2533" y="5691"/>
                    </a:cubicBezTo>
                    <a:lnTo>
                      <a:pt x="2512" y="5691"/>
                    </a:lnTo>
                    <a:cubicBezTo>
                      <a:pt x="2156" y="5691"/>
                      <a:pt x="1884" y="5398"/>
                      <a:pt x="1884" y="5064"/>
                    </a:cubicBezTo>
                    <a:cubicBezTo>
                      <a:pt x="1884" y="4708"/>
                      <a:pt x="2156" y="4436"/>
                      <a:pt x="2512" y="4436"/>
                    </a:cubicBezTo>
                    <a:close/>
                    <a:moveTo>
                      <a:pt x="6906" y="4436"/>
                    </a:moveTo>
                    <a:cubicBezTo>
                      <a:pt x="7261" y="4436"/>
                      <a:pt x="7533" y="4708"/>
                      <a:pt x="7533" y="5064"/>
                    </a:cubicBezTo>
                    <a:cubicBezTo>
                      <a:pt x="7533" y="5398"/>
                      <a:pt x="7261" y="5691"/>
                      <a:pt x="6906" y="5691"/>
                    </a:cubicBezTo>
                    <a:lnTo>
                      <a:pt x="6885" y="5691"/>
                    </a:lnTo>
                    <a:cubicBezTo>
                      <a:pt x="6906" y="5587"/>
                      <a:pt x="6906" y="5482"/>
                      <a:pt x="6906" y="5377"/>
                    </a:cubicBezTo>
                    <a:lnTo>
                      <a:pt x="6906" y="4436"/>
                    </a:lnTo>
                    <a:close/>
                    <a:moveTo>
                      <a:pt x="3453" y="3934"/>
                    </a:moveTo>
                    <a:lnTo>
                      <a:pt x="3955" y="4436"/>
                    </a:lnTo>
                    <a:lnTo>
                      <a:pt x="6278" y="4436"/>
                    </a:lnTo>
                    <a:lnTo>
                      <a:pt x="6278" y="5357"/>
                    </a:lnTo>
                    <a:cubicBezTo>
                      <a:pt x="6278" y="6235"/>
                      <a:pt x="5566" y="6947"/>
                      <a:pt x="4709" y="6947"/>
                    </a:cubicBezTo>
                    <a:cubicBezTo>
                      <a:pt x="3830" y="6947"/>
                      <a:pt x="3139" y="6235"/>
                      <a:pt x="3139" y="5377"/>
                    </a:cubicBezTo>
                    <a:lnTo>
                      <a:pt x="3139" y="4248"/>
                    </a:lnTo>
                    <a:lnTo>
                      <a:pt x="3453" y="3934"/>
                    </a:lnTo>
                    <a:close/>
                    <a:moveTo>
                      <a:pt x="1842" y="6131"/>
                    </a:moveTo>
                    <a:cubicBezTo>
                      <a:pt x="2030" y="6235"/>
                      <a:pt x="2261" y="6319"/>
                      <a:pt x="2512" y="6319"/>
                    </a:cubicBezTo>
                    <a:lnTo>
                      <a:pt x="2721" y="6319"/>
                    </a:lnTo>
                    <a:cubicBezTo>
                      <a:pt x="2867" y="6612"/>
                      <a:pt x="3056" y="6863"/>
                      <a:pt x="3307" y="7072"/>
                    </a:cubicBezTo>
                    <a:lnTo>
                      <a:pt x="3202" y="7533"/>
                    </a:lnTo>
                    <a:lnTo>
                      <a:pt x="1507" y="7763"/>
                    </a:lnTo>
                    <a:lnTo>
                      <a:pt x="1465" y="7763"/>
                    </a:lnTo>
                    <a:cubicBezTo>
                      <a:pt x="1340" y="7805"/>
                      <a:pt x="1235" y="7867"/>
                      <a:pt x="1110" y="7930"/>
                    </a:cubicBezTo>
                    <a:lnTo>
                      <a:pt x="921" y="7846"/>
                    </a:lnTo>
                    <a:cubicBezTo>
                      <a:pt x="733" y="7742"/>
                      <a:pt x="628" y="7554"/>
                      <a:pt x="628" y="7344"/>
                    </a:cubicBezTo>
                    <a:lnTo>
                      <a:pt x="628" y="7030"/>
                    </a:lnTo>
                    <a:cubicBezTo>
                      <a:pt x="658" y="7033"/>
                      <a:pt x="687" y="7034"/>
                      <a:pt x="717" y="7034"/>
                    </a:cubicBezTo>
                    <a:cubicBezTo>
                      <a:pt x="922" y="7034"/>
                      <a:pt x="1136" y="6973"/>
                      <a:pt x="1319" y="6863"/>
                    </a:cubicBezTo>
                    <a:cubicBezTo>
                      <a:pt x="1591" y="6696"/>
                      <a:pt x="1779" y="6424"/>
                      <a:pt x="1842" y="6131"/>
                    </a:cubicBezTo>
                    <a:close/>
                    <a:moveTo>
                      <a:pt x="7575" y="6131"/>
                    </a:moveTo>
                    <a:cubicBezTo>
                      <a:pt x="7638" y="6424"/>
                      <a:pt x="7826" y="6696"/>
                      <a:pt x="8098" y="6863"/>
                    </a:cubicBezTo>
                    <a:cubicBezTo>
                      <a:pt x="8281" y="6973"/>
                      <a:pt x="8495" y="7034"/>
                      <a:pt x="8700" y="7034"/>
                    </a:cubicBezTo>
                    <a:cubicBezTo>
                      <a:pt x="8730" y="7034"/>
                      <a:pt x="8759" y="7033"/>
                      <a:pt x="8789" y="7030"/>
                    </a:cubicBezTo>
                    <a:lnTo>
                      <a:pt x="8789" y="7344"/>
                    </a:lnTo>
                    <a:cubicBezTo>
                      <a:pt x="8789" y="7554"/>
                      <a:pt x="8684" y="7742"/>
                      <a:pt x="8496" y="7846"/>
                    </a:cubicBezTo>
                    <a:lnTo>
                      <a:pt x="8307" y="7930"/>
                    </a:lnTo>
                    <a:cubicBezTo>
                      <a:pt x="8182" y="7867"/>
                      <a:pt x="8077" y="7826"/>
                      <a:pt x="7952" y="7763"/>
                    </a:cubicBezTo>
                    <a:lnTo>
                      <a:pt x="7910" y="7763"/>
                    </a:lnTo>
                    <a:lnTo>
                      <a:pt x="6215" y="7533"/>
                    </a:lnTo>
                    <a:lnTo>
                      <a:pt x="6090" y="7072"/>
                    </a:lnTo>
                    <a:cubicBezTo>
                      <a:pt x="6341" y="6863"/>
                      <a:pt x="6550" y="6612"/>
                      <a:pt x="6696" y="6319"/>
                    </a:cubicBezTo>
                    <a:lnTo>
                      <a:pt x="6906" y="6319"/>
                    </a:lnTo>
                    <a:cubicBezTo>
                      <a:pt x="7157" y="6319"/>
                      <a:pt x="7366" y="6256"/>
                      <a:pt x="7575" y="6131"/>
                    </a:cubicBezTo>
                    <a:close/>
                    <a:moveTo>
                      <a:pt x="5525" y="7407"/>
                    </a:moveTo>
                    <a:lnTo>
                      <a:pt x="5671" y="7951"/>
                    </a:lnTo>
                    <a:lnTo>
                      <a:pt x="4709" y="9269"/>
                    </a:lnTo>
                    <a:lnTo>
                      <a:pt x="3746" y="7951"/>
                    </a:lnTo>
                    <a:lnTo>
                      <a:pt x="3893" y="7407"/>
                    </a:lnTo>
                    <a:cubicBezTo>
                      <a:pt x="4144" y="7512"/>
                      <a:pt x="4416" y="7574"/>
                      <a:pt x="4709" y="7574"/>
                    </a:cubicBezTo>
                    <a:cubicBezTo>
                      <a:pt x="5002" y="7574"/>
                      <a:pt x="5274" y="7512"/>
                      <a:pt x="5525" y="7407"/>
                    </a:cubicBezTo>
                    <a:close/>
                    <a:moveTo>
                      <a:pt x="3139" y="8181"/>
                    </a:moveTo>
                    <a:lnTo>
                      <a:pt x="4395" y="9897"/>
                    </a:lnTo>
                    <a:lnTo>
                      <a:pt x="4395" y="10106"/>
                    </a:lnTo>
                    <a:lnTo>
                      <a:pt x="628" y="10106"/>
                    </a:lnTo>
                    <a:lnTo>
                      <a:pt x="628" y="9876"/>
                    </a:lnTo>
                    <a:cubicBezTo>
                      <a:pt x="628" y="9207"/>
                      <a:pt x="1047" y="8600"/>
                      <a:pt x="1654" y="8370"/>
                    </a:cubicBezTo>
                    <a:lnTo>
                      <a:pt x="3139" y="8181"/>
                    </a:lnTo>
                    <a:close/>
                    <a:moveTo>
                      <a:pt x="6278" y="8181"/>
                    </a:moveTo>
                    <a:lnTo>
                      <a:pt x="7763" y="8370"/>
                    </a:lnTo>
                    <a:cubicBezTo>
                      <a:pt x="8370" y="8600"/>
                      <a:pt x="8789" y="9207"/>
                      <a:pt x="8789" y="9876"/>
                    </a:cubicBezTo>
                    <a:lnTo>
                      <a:pt x="8789" y="10106"/>
                    </a:lnTo>
                    <a:lnTo>
                      <a:pt x="5022" y="10106"/>
                    </a:lnTo>
                    <a:lnTo>
                      <a:pt x="5022" y="9897"/>
                    </a:lnTo>
                    <a:lnTo>
                      <a:pt x="6278" y="8181"/>
                    </a:lnTo>
                    <a:close/>
                    <a:moveTo>
                      <a:pt x="1758" y="0"/>
                    </a:moveTo>
                    <a:lnTo>
                      <a:pt x="2281" y="1653"/>
                    </a:lnTo>
                    <a:cubicBezTo>
                      <a:pt x="1612" y="2302"/>
                      <a:pt x="1256" y="3160"/>
                      <a:pt x="1256" y="4164"/>
                    </a:cubicBezTo>
                    <a:lnTo>
                      <a:pt x="1256" y="5859"/>
                    </a:lnTo>
                    <a:cubicBezTo>
                      <a:pt x="1256" y="6047"/>
                      <a:pt x="1152" y="6214"/>
                      <a:pt x="984" y="6319"/>
                    </a:cubicBezTo>
                    <a:cubicBezTo>
                      <a:pt x="892" y="6377"/>
                      <a:pt x="794" y="6409"/>
                      <a:pt x="693" y="6409"/>
                    </a:cubicBezTo>
                    <a:cubicBezTo>
                      <a:pt x="610" y="6409"/>
                      <a:pt x="525" y="6387"/>
                      <a:pt x="440" y="6340"/>
                    </a:cubicBezTo>
                    <a:lnTo>
                      <a:pt x="1" y="6110"/>
                    </a:lnTo>
                    <a:lnTo>
                      <a:pt x="1" y="7344"/>
                    </a:lnTo>
                    <a:cubicBezTo>
                      <a:pt x="1" y="7763"/>
                      <a:pt x="210" y="8160"/>
                      <a:pt x="566" y="8370"/>
                    </a:cubicBezTo>
                    <a:cubicBezTo>
                      <a:pt x="210" y="8767"/>
                      <a:pt x="1" y="9311"/>
                      <a:pt x="1" y="9876"/>
                    </a:cubicBezTo>
                    <a:lnTo>
                      <a:pt x="1" y="10734"/>
                    </a:lnTo>
                    <a:lnTo>
                      <a:pt x="9416" y="10734"/>
                    </a:lnTo>
                    <a:lnTo>
                      <a:pt x="9416" y="9876"/>
                    </a:lnTo>
                    <a:cubicBezTo>
                      <a:pt x="9416" y="9311"/>
                      <a:pt x="9207" y="8767"/>
                      <a:pt x="8831" y="8370"/>
                    </a:cubicBezTo>
                    <a:cubicBezTo>
                      <a:pt x="9207" y="8160"/>
                      <a:pt x="9416" y="7763"/>
                      <a:pt x="9416" y="7344"/>
                    </a:cubicBezTo>
                    <a:lnTo>
                      <a:pt x="9416" y="6110"/>
                    </a:lnTo>
                    <a:lnTo>
                      <a:pt x="8956" y="6340"/>
                    </a:lnTo>
                    <a:cubicBezTo>
                      <a:pt x="8881" y="6387"/>
                      <a:pt x="8801" y="6409"/>
                      <a:pt x="8721" y="6409"/>
                    </a:cubicBezTo>
                    <a:cubicBezTo>
                      <a:pt x="8623" y="6409"/>
                      <a:pt x="8525" y="6377"/>
                      <a:pt x="8433" y="6319"/>
                    </a:cubicBezTo>
                    <a:cubicBezTo>
                      <a:pt x="8266" y="6214"/>
                      <a:pt x="8161" y="6047"/>
                      <a:pt x="8161" y="5859"/>
                    </a:cubicBezTo>
                    <a:lnTo>
                      <a:pt x="8161" y="4122"/>
                    </a:lnTo>
                    <a:cubicBezTo>
                      <a:pt x="8161" y="3222"/>
                      <a:pt x="7826" y="2364"/>
                      <a:pt x="7198" y="1716"/>
                    </a:cubicBezTo>
                    <a:lnTo>
                      <a:pt x="76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1" name="Google Shape;781;p43"/>
            <p:cNvGrpSpPr/>
            <p:nvPr/>
          </p:nvGrpSpPr>
          <p:grpSpPr>
            <a:xfrm>
              <a:off x="4319992" y="3198188"/>
              <a:ext cx="507720" cy="489404"/>
              <a:chOff x="1936232" y="3385616"/>
              <a:chExt cx="403561" cy="388972"/>
            </a:xfrm>
          </p:grpSpPr>
          <p:sp>
            <p:nvSpPr>
              <p:cNvPr id="782" name="Google Shape;782;p43"/>
              <p:cNvSpPr/>
              <p:nvPr/>
            </p:nvSpPr>
            <p:spPr>
              <a:xfrm>
                <a:off x="1936232" y="3620219"/>
                <a:ext cx="87226" cy="87251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256" extrusionOk="0">
                    <a:moveTo>
                      <a:pt x="628" y="1"/>
                    </a:moveTo>
                    <a:cubicBezTo>
                      <a:pt x="293" y="1"/>
                      <a:pt x="1" y="273"/>
                      <a:pt x="1" y="628"/>
                    </a:cubicBezTo>
                    <a:cubicBezTo>
                      <a:pt x="1" y="963"/>
                      <a:pt x="293" y="1256"/>
                      <a:pt x="628" y="1256"/>
                    </a:cubicBezTo>
                    <a:cubicBezTo>
                      <a:pt x="984" y="1256"/>
                      <a:pt x="1256" y="963"/>
                      <a:pt x="1256" y="628"/>
                    </a:cubicBezTo>
                    <a:cubicBezTo>
                      <a:pt x="1256" y="273"/>
                      <a:pt x="984" y="1"/>
                      <a:pt x="628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3"/>
              <p:cNvSpPr/>
              <p:nvPr/>
            </p:nvSpPr>
            <p:spPr>
              <a:xfrm>
                <a:off x="2108750" y="3432765"/>
                <a:ext cx="113949" cy="1136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926" extrusionOk="0">
                    <a:moveTo>
                      <a:pt x="0" y="0"/>
                    </a:moveTo>
                    <a:lnTo>
                      <a:pt x="0" y="1925"/>
                    </a:lnTo>
                    <a:lnTo>
                      <a:pt x="1883" y="1925"/>
                    </a:lnTo>
                    <a:lnTo>
                      <a:pt x="1883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3"/>
              <p:cNvSpPr/>
              <p:nvPr/>
            </p:nvSpPr>
            <p:spPr>
              <a:xfrm>
                <a:off x="1950095" y="3385616"/>
                <a:ext cx="389698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4" h="10714" extrusionOk="0">
                    <a:moveTo>
                      <a:pt x="8202" y="628"/>
                    </a:moveTo>
                    <a:lnTo>
                      <a:pt x="8202" y="2532"/>
                    </a:lnTo>
                    <a:lnTo>
                      <a:pt x="6319" y="2532"/>
                    </a:lnTo>
                    <a:lnTo>
                      <a:pt x="6319" y="628"/>
                    </a:lnTo>
                    <a:close/>
                    <a:moveTo>
                      <a:pt x="1883" y="6298"/>
                    </a:moveTo>
                    <a:cubicBezTo>
                      <a:pt x="2239" y="6298"/>
                      <a:pt x="2511" y="6591"/>
                      <a:pt x="2511" y="6926"/>
                    </a:cubicBezTo>
                    <a:cubicBezTo>
                      <a:pt x="2511" y="7282"/>
                      <a:pt x="2239" y="7554"/>
                      <a:pt x="1883" y="7554"/>
                    </a:cubicBezTo>
                    <a:cubicBezTo>
                      <a:pt x="1548" y="7554"/>
                      <a:pt x="1256" y="7282"/>
                      <a:pt x="1256" y="6926"/>
                    </a:cubicBezTo>
                    <a:cubicBezTo>
                      <a:pt x="1256" y="6591"/>
                      <a:pt x="1548" y="6298"/>
                      <a:pt x="1883" y="6298"/>
                    </a:cubicBezTo>
                    <a:close/>
                    <a:moveTo>
                      <a:pt x="9165" y="6298"/>
                    </a:moveTo>
                    <a:cubicBezTo>
                      <a:pt x="9688" y="6298"/>
                      <a:pt x="10106" y="6717"/>
                      <a:pt x="10106" y="7240"/>
                    </a:cubicBezTo>
                    <a:lnTo>
                      <a:pt x="10106" y="7554"/>
                    </a:lnTo>
                    <a:lnTo>
                      <a:pt x="3787" y="7554"/>
                    </a:lnTo>
                    <a:lnTo>
                      <a:pt x="3787" y="6298"/>
                    </a:lnTo>
                    <a:close/>
                    <a:moveTo>
                      <a:pt x="10106" y="8182"/>
                    </a:moveTo>
                    <a:lnTo>
                      <a:pt x="10106" y="8809"/>
                    </a:lnTo>
                    <a:lnTo>
                      <a:pt x="628" y="8809"/>
                    </a:lnTo>
                    <a:lnTo>
                      <a:pt x="628" y="8182"/>
                    </a:lnTo>
                    <a:close/>
                    <a:moveTo>
                      <a:pt x="5691" y="0"/>
                    </a:moveTo>
                    <a:lnTo>
                      <a:pt x="5691" y="3160"/>
                    </a:lnTo>
                    <a:lnTo>
                      <a:pt x="6947" y="3160"/>
                    </a:lnTo>
                    <a:lnTo>
                      <a:pt x="6947" y="4101"/>
                    </a:lnTo>
                    <a:cubicBezTo>
                      <a:pt x="6947" y="4269"/>
                      <a:pt x="6800" y="4415"/>
                      <a:pt x="6633" y="4415"/>
                    </a:cubicBezTo>
                    <a:lnTo>
                      <a:pt x="4101" y="4415"/>
                    </a:lnTo>
                    <a:cubicBezTo>
                      <a:pt x="3578" y="4415"/>
                      <a:pt x="3160" y="4855"/>
                      <a:pt x="3160" y="5357"/>
                    </a:cubicBezTo>
                    <a:lnTo>
                      <a:pt x="3160" y="7554"/>
                    </a:lnTo>
                    <a:lnTo>
                      <a:pt x="2971" y="7554"/>
                    </a:lnTo>
                    <a:cubicBezTo>
                      <a:pt x="3097" y="7366"/>
                      <a:pt x="3160" y="7156"/>
                      <a:pt x="3160" y="6926"/>
                    </a:cubicBezTo>
                    <a:cubicBezTo>
                      <a:pt x="3160" y="6236"/>
                      <a:pt x="2595" y="5671"/>
                      <a:pt x="1883" y="5671"/>
                    </a:cubicBezTo>
                    <a:cubicBezTo>
                      <a:pt x="1193" y="5671"/>
                      <a:pt x="628" y="6236"/>
                      <a:pt x="628" y="6926"/>
                    </a:cubicBezTo>
                    <a:cubicBezTo>
                      <a:pt x="628" y="7156"/>
                      <a:pt x="691" y="7387"/>
                      <a:pt x="795" y="7554"/>
                    </a:cubicBezTo>
                    <a:lnTo>
                      <a:pt x="628" y="7554"/>
                    </a:lnTo>
                    <a:lnTo>
                      <a:pt x="628" y="3788"/>
                    </a:lnTo>
                    <a:lnTo>
                      <a:pt x="0" y="3788"/>
                    </a:lnTo>
                    <a:lnTo>
                      <a:pt x="0" y="10713"/>
                    </a:lnTo>
                    <a:lnTo>
                      <a:pt x="628" y="10713"/>
                    </a:lnTo>
                    <a:lnTo>
                      <a:pt x="628" y="9437"/>
                    </a:lnTo>
                    <a:lnTo>
                      <a:pt x="10106" y="9437"/>
                    </a:lnTo>
                    <a:lnTo>
                      <a:pt x="10106" y="10713"/>
                    </a:lnTo>
                    <a:lnTo>
                      <a:pt x="10734" y="10713"/>
                    </a:lnTo>
                    <a:lnTo>
                      <a:pt x="10734" y="7240"/>
                    </a:lnTo>
                    <a:cubicBezTo>
                      <a:pt x="10734" y="6382"/>
                      <a:pt x="10023" y="5671"/>
                      <a:pt x="9165" y="5671"/>
                    </a:cubicBezTo>
                    <a:lnTo>
                      <a:pt x="3787" y="5671"/>
                    </a:lnTo>
                    <a:lnTo>
                      <a:pt x="3787" y="5357"/>
                    </a:lnTo>
                    <a:cubicBezTo>
                      <a:pt x="3787" y="5190"/>
                      <a:pt x="3913" y="5043"/>
                      <a:pt x="4101" y="5043"/>
                    </a:cubicBezTo>
                    <a:lnTo>
                      <a:pt x="6633" y="5043"/>
                    </a:lnTo>
                    <a:cubicBezTo>
                      <a:pt x="7135" y="5043"/>
                      <a:pt x="7574" y="4625"/>
                      <a:pt x="7574" y="4101"/>
                    </a:cubicBezTo>
                    <a:lnTo>
                      <a:pt x="7574" y="3160"/>
                    </a:lnTo>
                    <a:lnTo>
                      <a:pt x="8830" y="3160"/>
                    </a:lnTo>
                    <a:lnTo>
                      <a:pt x="88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785;p43"/>
            <p:cNvGrpSpPr/>
            <p:nvPr/>
          </p:nvGrpSpPr>
          <p:grpSpPr>
            <a:xfrm>
              <a:off x="5318486" y="3231032"/>
              <a:ext cx="470162" cy="423402"/>
              <a:chOff x="4009262" y="1648300"/>
              <a:chExt cx="443131" cy="399059"/>
            </a:xfrm>
          </p:grpSpPr>
          <p:sp>
            <p:nvSpPr>
              <p:cNvPr id="786" name="Google Shape;786;p43"/>
              <p:cNvSpPr/>
              <p:nvPr/>
            </p:nvSpPr>
            <p:spPr>
              <a:xfrm>
                <a:off x="4009262" y="1694112"/>
                <a:ext cx="400372" cy="353248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9730" extrusionOk="0">
                    <a:moveTo>
                      <a:pt x="3901" y="0"/>
                    </a:moveTo>
                    <a:cubicBezTo>
                      <a:pt x="3773" y="0"/>
                      <a:pt x="3645" y="7"/>
                      <a:pt x="3516" y="21"/>
                    </a:cubicBezTo>
                    <a:cubicBezTo>
                      <a:pt x="2679" y="126"/>
                      <a:pt x="1905" y="523"/>
                      <a:pt x="1319" y="1151"/>
                    </a:cubicBezTo>
                    <a:lnTo>
                      <a:pt x="1068" y="1444"/>
                    </a:lnTo>
                    <a:cubicBezTo>
                      <a:pt x="0" y="2637"/>
                      <a:pt x="42" y="4478"/>
                      <a:pt x="1193" y="5629"/>
                    </a:cubicBezTo>
                    <a:lnTo>
                      <a:pt x="2344" y="6800"/>
                    </a:lnTo>
                    <a:cubicBezTo>
                      <a:pt x="2511" y="6947"/>
                      <a:pt x="2721" y="7051"/>
                      <a:pt x="2972" y="7072"/>
                    </a:cubicBezTo>
                    <a:cubicBezTo>
                      <a:pt x="2972" y="7302"/>
                      <a:pt x="3076" y="7512"/>
                      <a:pt x="3244" y="7679"/>
                    </a:cubicBezTo>
                    <a:cubicBezTo>
                      <a:pt x="3411" y="7846"/>
                      <a:pt x="3620" y="7951"/>
                      <a:pt x="3850" y="7951"/>
                    </a:cubicBezTo>
                    <a:cubicBezTo>
                      <a:pt x="3871" y="8181"/>
                      <a:pt x="3955" y="8411"/>
                      <a:pt x="4122" y="8579"/>
                    </a:cubicBezTo>
                    <a:cubicBezTo>
                      <a:pt x="4290" y="8746"/>
                      <a:pt x="4520" y="8830"/>
                      <a:pt x="4750" y="8851"/>
                    </a:cubicBezTo>
                    <a:cubicBezTo>
                      <a:pt x="4750" y="9081"/>
                      <a:pt x="4855" y="9290"/>
                      <a:pt x="5022" y="9458"/>
                    </a:cubicBezTo>
                    <a:cubicBezTo>
                      <a:pt x="5190" y="9646"/>
                      <a:pt x="5441" y="9730"/>
                      <a:pt x="5692" y="9730"/>
                    </a:cubicBezTo>
                    <a:cubicBezTo>
                      <a:pt x="5922" y="9730"/>
                      <a:pt x="6173" y="9646"/>
                      <a:pt x="6340" y="9458"/>
                    </a:cubicBezTo>
                    <a:lnTo>
                      <a:pt x="7240" y="8579"/>
                    </a:lnTo>
                    <a:cubicBezTo>
                      <a:pt x="7407" y="8411"/>
                      <a:pt x="7491" y="8181"/>
                      <a:pt x="7512" y="7951"/>
                    </a:cubicBezTo>
                    <a:cubicBezTo>
                      <a:pt x="7742" y="7951"/>
                      <a:pt x="7951" y="7846"/>
                      <a:pt x="8119" y="7679"/>
                    </a:cubicBezTo>
                    <a:cubicBezTo>
                      <a:pt x="8286" y="7512"/>
                      <a:pt x="8391" y="7302"/>
                      <a:pt x="8412" y="7072"/>
                    </a:cubicBezTo>
                    <a:cubicBezTo>
                      <a:pt x="8621" y="7051"/>
                      <a:pt x="8851" y="6968"/>
                      <a:pt x="9019" y="6800"/>
                    </a:cubicBezTo>
                    <a:cubicBezTo>
                      <a:pt x="9186" y="6633"/>
                      <a:pt x="9270" y="6403"/>
                      <a:pt x="9291" y="6173"/>
                    </a:cubicBezTo>
                    <a:cubicBezTo>
                      <a:pt x="9521" y="6173"/>
                      <a:pt x="9730" y="6068"/>
                      <a:pt x="9897" y="5901"/>
                    </a:cubicBezTo>
                    <a:lnTo>
                      <a:pt x="10065" y="5754"/>
                    </a:lnTo>
                    <a:cubicBezTo>
                      <a:pt x="10672" y="5126"/>
                      <a:pt x="11027" y="4310"/>
                      <a:pt x="11027" y="3473"/>
                    </a:cubicBezTo>
                    <a:cubicBezTo>
                      <a:pt x="11027" y="2616"/>
                      <a:pt x="10672" y="1820"/>
                      <a:pt x="10065" y="1193"/>
                    </a:cubicBezTo>
                    <a:lnTo>
                      <a:pt x="9667" y="795"/>
                    </a:lnTo>
                    <a:lnTo>
                      <a:pt x="9646" y="795"/>
                    </a:lnTo>
                    <a:cubicBezTo>
                      <a:pt x="9044" y="287"/>
                      <a:pt x="8289" y="33"/>
                      <a:pt x="7503" y="33"/>
                    </a:cubicBezTo>
                    <a:cubicBezTo>
                      <a:pt x="7416" y="33"/>
                      <a:pt x="7328" y="36"/>
                      <a:pt x="7240" y="42"/>
                    </a:cubicBezTo>
                    <a:cubicBezTo>
                      <a:pt x="6696" y="84"/>
                      <a:pt x="6173" y="251"/>
                      <a:pt x="5713" y="523"/>
                    </a:cubicBezTo>
                    <a:cubicBezTo>
                      <a:pt x="5155" y="174"/>
                      <a:pt x="4539" y="0"/>
                      <a:pt x="3901" y="0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3"/>
              <p:cNvSpPr/>
              <p:nvPr/>
            </p:nvSpPr>
            <p:spPr>
              <a:xfrm>
                <a:off x="4197187" y="1672762"/>
                <a:ext cx="239323" cy="148487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4090" extrusionOk="0">
                    <a:moveTo>
                      <a:pt x="3476" y="1"/>
                    </a:moveTo>
                    <a:cubicBezTo>
                      <a:pt x="2709" y="1"/>
                      <a:pt x="1929" y="308"/>
                      <a:pt x="1340" y="909"/>
                    </a:cubicBezTo>
                    <a:lnTo>
                      <a:pt x="147" y="2101"/>
                    </a:lnTo>
                    <a:cubicBezTo>
                      <a:pt x="0" y="2248"/>
                      <a:pt x="0" y="2478"/>
                      <a:pt x="147" y="2624"/>
                    </a:cubicBezTo>
                    <a:cubicBezTo>
                      <a:pt x="218" y="2696"/>
                      <a:pt x="310" y="2733"/>
                      <a:pt x="406" y="2733"/>
                    </a:cubicBezTo>
                    <a:cubicBezTo>
                      <a:pt x="480" y="2733"/>
                      <a:pt x="556" y="2712"/>
                      <a:pt x="628" y="2666"/>
                    </a:cubicBezTo>
                    <a:lnTo>
                      <a:pt x="2323" y="1536"/>
                    </a:lnTo>
                    <a:cubicBezTo>
                      <a:pt x="2491" y="1421"/>
                      <a:pt x="2686" y="1366"/>
                      <a:pt x="2881" y="1366"/>
                    </a:cubicBezTo>
                    <a:cubicBezTo>
                      <a:pt x="3147" y="1366"/>
                      <a:pt x="3415" y="1469"/>
                      <a:pt x="3620" y="1662"/>
                    </a:cubicBezTo>
                    <a:cubicBezTo>
                      <a:pt x="3705" y="1747"/>
                      <a:pt x="3825" y="1804"/>
                      <a:pt x="3944" y="1804"/>
                    </a:cubicBezTo>
                    <a:cubicBezTo>
                      <a:pt x="4030" y="1804"/>
                      <a:pt x="4115" y="1774"/>
                      <a:pt x="4185" y="1704"/>
                    </a:cubicBezTo>
                    <a:lnTo>
                      <a:pt x="4541" y="1327"/>
                    </a:lnTo>
                    <a:lnTo>
                      <a:pt x="5001" y="1767"/>
                    </a:lnTo>
                    <a:lnTo>
                      <a:pt x="4625" y="2143"/>
                    </a:lnTo>
                    <a:cubicBezTo>
                      <a:pt x="4520" y="2227"/>
                      <a:pt x="4415" y="2311"/>
                      <a:pt x="4311" y="2352"/>
                    </a:cubicBezTo>
                    <a:lnTo>
                      <a:pt x="5880" y="3922"/>
                    </a:lnTo>
                    <a:cubicBezTo>
                      <a:pt x="5922" y="3964"/>
                      <a:pt x="5964" y="4026"/>
                      <a:pt x="6006" y="4089"/>
                    </a:cubicBezTo>
                    <a:cubicBezTo>
                      <a:pt x="6591" y="3106"/>
                      <a:pt x="6445" y="1850"/>
                      <a:pt x="5587" y="971"/>
                    </a:cubicBezTo>
                    <a:lnTo>
                      <a:pt x="5210" y="616"/>
                    </a:lnTo>
                    <a:cubicBezTo>
                      <a:pt x="4714" y="203"/>
                      <a:pt x="4099" y="1"/>
                      <a:pt x="34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3"/>
              <p:cNvSpPr/>
              <p:nvPr/>
            </p:nvSpPr>
            <p:spPr>
              <a:xfrm>
                <a:off x="4144273" y="1824986"/>
                <a:ext cx="62228" cy="59803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529" extrusionOk="0">
                    <a:moveTo>
                      <a:pt x="1235" y="1"/>
                    </a:moveTo>
                    <a:cubicBezTo>
                      <a:pt x="1151" y="1"/>
                      <a:pt x="1067" y="32"/>
                      <a:pt x="1005" y="95"/>
                    </a:cubicBezTo>
                    <a:lnTo>
                      <a:pt x="126" y="974"/>
                    </a:lnTo>
                    <a:cubicBezTo>
                      <a:pt x="0" y="1099"/>
                      <a:pt x="0" y="1309"/>
                      <a:pt x="126" y="1434"/>
                    </a:cubicBezTo>
                    <a:cubicBezTo>
                      <a:pt x="189" y="1497"/>
                      <a:pt x="267" y="1528"/>
                      <a:pt x="346" y="1528"/>
                    </a:cubicBezTo>
                    <a:cubicBezTo>
                      <a:pt x="424" y="1528"/>
                      <a:pt x="503" y="1497"/>
                      <a:pt x="565" y="1434"/>
                    </a:cubicBezTo>
                    <a:lnTo>
                      <a:pt x="1465" y="535"/>
                    </a:lnTo>
                    <a:cubicBezTo>
                      <a:pt x="1591" y="409"/>
                      <a:pt x="1591" y="221"/>
                      <a:pt x="1465" y="95"/>
                    </a:cubicBezTo>
                    <a:cubicBezTo>
                      <a:pt x="1402" y="32"/>
                      <a:pt x="1319" y="1"/>
                      <a:pt x="12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3"/>
              <p:cNvSpPr/>
              <p:nvPr/>
            </p:nvSpPr>
            <p:spPr>
              <a:xfrm>
                <a:off x="4178741" y="1856604"/>
                <a:ext cx="61407" cy="59803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529" extrusionOk="0">
                    <a:moveTo>
                      <a:pt x="1224" y="1"/>
                    </a:moveTo>
                    <a:cubicBezTo>
                      <a:pt x="1146" y="1"/>
                      <a:pt x="1067" y="32"/>
                      <a:pt x="1004" y="95"/>
                    </a:cubicBezTo>
                    <a:lnTo>
                      <a:pt x="105" y="995"/>
                    </a:lnTo>
                    <a:cubicBezTo>
                      <a:pt x="0" y="1120"/>
                      <a:pt x="0" y="1308"/>
                      <a:pt x="105" y="1434"/>
                    </a:cubicBezTo>
                    <a:cubicBezTo>
                      <a:pt x="167" y="1497"/>
                      <a:pt x="251" y="1528"/>
                      <a:pt x="335" y="1528"/>
                    </a:cubicBezTo>
                    <a:cubicBezTo>
                      <a:pt x="419" y="1528"/>
                      <a:pt x="502" y="1497"/>
                      <a:pt x="565" y="1434"/>
                    </a:cubicBezTo>
                    <a:lnTo>
                      <a:pt x="1444" y="555"/>
                    </a:lnTo>
                    <a:cubicBezTo>
                      <a:pt x="1569" y="430"/>
                      <a:pt x="1569" y="220"/>
                      <a:pt x="1444" y="95"/>
                    </a:cubicBezTo>
                    <a:cubicBezTo>
                      <a:pt x="1381" y="32"/>
                      <a:pt x="1303" y="1"/>
                      <a:pt x="12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3"/>
              <p:cNvSpPr/>
              <p:nvPr/>
            </p:nvSpPr>
            <p:spPr>
              <a:xfrm>
                <a:off x="4209777" y="1888106"/>
                <a:ext cx="61446" cy="59177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513" extrusionOk="0">
                    <a:moveTo>
                      <a:pt x="1235" y="0"/>
                    </a:moveTo>
                    <a:cubicBezTo>
                      <a:pt x="1152" y="0"/>
                      <a:pt x="1068" y="32"/>
                      <a:pt x="1005" y="95"/>
                    </a:cubicBezTo>
                    <a:lnTo>
                      <a:pt x="126" y="973"/>
                    </a:lnTo>
                    <a:cubicBezTo>
                      <a:pt x="1" y="1099"/>
                      <a:pt x="1" y="1308"/>
                      <a:pt x="126" y="1434"/>
                    </a:cubicBezTo>
                    <a:cubicBezTo>
                      <a:pt x="189" y="1486"/>
                      <a:pt x="268" y="1512"/>
                      <a:pt x="346" y="1512"/>
                    </a:cubicBezTo>
                    <a:cubicBezTo>
                      <a:pt x="425" y="1512"/>
                      <a:pt x="503" y="1486"/>
                      <a:pt x="566" y="1434"/>
                    </a:cubicBezTo>
                    <a:lnTo>
                      <a:pt x="1466" y="534"/>
                    </a:lnTo>
                    <a:cubicBezTo>
                      <a:pt x="1570" y="408"/>
                      <a:pt x="1570" y="220"/>
                      <a:pt x="1466" y="95"/>
                    </a:cubicBezTo>
                    <a:cubicBezTo>
                      <a:pt x="1403" y="32"/>
                      <a:pt x="1319" y="0"/>
                      <a:pt x="1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3"/>
              <p:cNvSpPr/>
              <p:nvPr/>
            </p:nvSpPr>
            <p:spPr>
              <a:xfrm>
                <a:off x="4244170" y="1922485"/>
                <a:ext cx="61407" cy="59764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528" extrusionOk="0">
                    <a:moveTo>
                      <a:pt x="1225" y="0"/>
                    </a:moveTo>
                    <a:cubicBezTo>
                      <a:pt x="1146" y="0"/>
                      <a:pt x="1068" y="32"/>
                      <a:pt x="1005" y="94"/>
                    </a:cubicBezTo>
                    <a:lnTo>
                      <a:pt x="105" y="994"/>
                    </a:lnTo>
                    <a:cubicBezTo>
                      <a:pt x="1" y="1120"/>
                      <a:pt x="1" y="1308"/>
                      <a:pt x="105" y="1434"/>
                    </a:cubicBezTo>
                    <a:cubicBezTo>
                      <a:pt x="168" y="1496"/>
                      <a:pt x="252" y="1528"/>
                      <a:pt x="335" y="1528"/>
                    </a:cubicBezTo>
                    <a:cubicBezTo>
                      <a:pt x="419" y="1528"/>
                      <a:pt x="503" y="1496"/>
                      <a:pt x="566" y="1434"/>
                    </a:cubicBezTo>
                    <a:lnTo>
                      <a:pt x="1444" y="555"/>
                    </a:lnTo>
                    <a:cubicBezTo>
                      <a:pt x="1570" y="429"/>
                      <a:pt x="1570" y="220"/>
                      <a:pt x="1444" y="94"/>
                    </a:cubicBezTo>
                    <a:cubicBezTo>
                      <a:pt x="1382" y="32"/>
                      <a:pt x="1303" y="0"/>
                      <a:pt x="1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3"/>
              <p:cNvSpPr/>
              <p:nvPr/>
            </p:nvSpPr>
            <p:spPr>
              <a:xfrm>
                <a:off x="4051295" y="1648300"/>
                <a:ext cx="401098" cy="353248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9730" extrusionOk="0">
                    <a:moveTo>
                      <a:pt x="7519" y="656"/>
                    </a:moveTo>
                    <a:cubicBezTo>
                      <a:pt x="8140" y="656"/>
                      <a:pt x="8753" y="853"/>
                      <a:pt x="9248" y="1256"/>
                    </a:cubicBezTo>
                    <a:lnTo>
                      <a:pt x="9625" y="1632"/>
                    </a:lnTo>
                    <a:cubicBezTo>
                      <a:pt x="10483" y="2511"/>
                      <a:pt x="10629" y="3745"/>
                      <a:pt x="10044" y="4750"/>
                    </a:cubicBezTo>
                    <a:cubicBezTo>
                      <a:pt x="10023" y="4687"/>
                      <a:pt x="9960" y="4624"/>
                      <a:pt x="9918" y="4562"/>
                    </a:cubicBezTo>
                    <a:lnTo>
                      <a:pt x="8349" y="3013"/>
                    </a:lnTo>
                    <a:cubicBezTo>
                      <a:pt x="8474" y="2971"/>
                      <a:pt x="8579" y="2888"/>
                      <a:pt x="8663" y="2804"/>
                    </a:cubicBezTo>
                    <a:lnTo>
                      <a:pt x="9039" y="2427"/>
                    </a:lnTo>
                    <a:lnTo>
                      <a:pt x="8600" y="1988"/>
                    </a:lnTo>
                    <a:lnTo>
                      <a:pt x="8223" y="2365"/>
                    </a:lnTo>
                    <a:cubicBezTo>
                      <a:pt x="8158" y="2430"/>
                      <a:pt x="8080" y="2457"/>
                      <a:pt x="8000" y="2457"/>
                    </a:cubicBezTo>
                    <a:cubicBezTo>
                      <a:pt x="7876" y="2457"/>
                      <a:pt x="7747" y="2391"/>
                      <a:pt x="7658" y="2302"/>
                    </a:cubicBezTo>
                    <a:cubicBezTo>
                      <a:pt x="7459" y="2114"/>
                      <a:pt x="7201" y="2019"/>
                      <a:pt x="6942" y="2019"/>
                    </a:cubicBezTo>
                    <a:cubicBezTo>
                      <a:pt x="6739" y="2019"/>
                      <a:pt x="6536" y="2078"/>
                      <a:pt x="6361" y="2197"/>
                    </a:cubicBezTo>
                    <a:lnTo>
                      <a:pt x="4666" y="3327"/>
                    </a:lnTo>
                    <a:cubicBezTo>
                      <a:pt x="4594" y="3372"/>
                      <a:pt x="4518" y="3394"/>
                      <a:pt x="4444" y="3394"/>
                    </a:cubicBezTo>
                    <a:cubicBezTo>
                      <a:pt x="4348" y="3394"/>
                      <a:pt x="4256" y="3356"/>
                      <a:pt x="4185" y="3285"/>
                    </a:cubicBezTo>
                    <a:cubicBezTo>
                      <a:pt x="4038" y="3139"/>
                      <a:pt x="4038" y="2888"/>
                      <a:pt x="4185" y="2741"/>
                    </a:cubicBezTo>
                    <a:lnTo>
                      <a:pt x="5378" y="1549"/>
                    </a:lnTo>
                    <a:cubicBezTo>
                      <a:pt x="5968" y="958"/>
                      <a:pt x="6750" y="656"/>
                      <a:pt x="7519" y="656"/>
                    </a:cubicBezTo>
                    <a:close/>
                    <a:moveTo>
                      <a:pt x="3916" y="4928"/>
                    </a:moveTo>
                    <a:cubicBezTo>
                      <a:pt x="3997" y="4928"/>
                      <a:pt x="4080" y="4959"/>
                      <a:pt x="4143" y="5022"/>
                    </a:cubicBezTo>
                    <a:cubicBezTo>
                      <a:pt x="4269" y="5147"/>
                      <a:pt x="4269" y="5336"/>
                      <a:pt x="4143" y="5461"/>
                    </a:cubicBezTo>
                    <a:lnTo>
                      <a:pt x="3243" y="6340"/>
                    </a:lnTo>
                    <a:cubicBezTo>
                      <a:pt x="3181" y="6403"/>
                      <a:pt x="3102" y="6434"/>
                      <a:pt x="3024" y="6434"/>
                    </a:cubicBezTo>
                    <a:cubicBezTo>
                      <a:pt x="2945" y="6434"/>
                      <a:pt x="2867" y="6403"/>
                      <a:pt x="2804" y="6340"/>
                    </a:cubicBezTo>
                    <a:cubicBezTo>
                      <a:pt x="2678" y="6214"/>
                      <a:pt x="2678" y="6026"/>
                      <a:pt x="2804" y="5901"/>
                    </a:cubicBezTo>
                    <a:lnTo>
                      <a:pt x="3704" y="5022"/>
                    </a:lnTo>
                    <a:cubicBezTo>
                      <a:pt x="3756" y="4959"/>
                      <a:pt x="3834" y="4928"/>
                      <a:pt x="3916" y="4928"/>
                    </a:cubicBezTo>
                    <a:close/>
                    <a:moveTo>
                      <a:pt x="4802" y="5806"/>
                    </a:moveTo>
                    <a:cubicBezTo>
                      <a:pt x="4881" y="5806"/>
                      <a:pt x="4959" y="5838"/>
                      <a:pt x="5022" y="5901"/>
                    </a:cubicBezTo>
                    <a:cubicBezTo>
                      <a:pt x="5147" y="6026"/>
                      <a:pt x="5147" y="6214"/>
                      <a:pt x="5022" y="6340"/>
                    </a:cubicBezTo>
                    <a:lnTo>
                      <a:pt x="4143" y="7240"/>
                    </a:lnTo>
                    <a:cubicBezTo>
                      <a:pt x="4080" y="7303"/>
                      <a:pt x="3997" y="7334"/>
                      <a:pt x="3913" y="7334"/>
                    </a:cubicBezTo>
                    <a:cubicBezTo>
                      <a:pt x="3829" y="7334"/>
                      <a:pt x="3745" y="7303"/>
                      <a:pt x="3683" y="7240"/>
                    </a:cubicBezTo>
                    <a:cubicBezTo>
                      <a:pt x="3578" y="7114"/>
                      <a:pt x="3578" y="6905"/>
                      <a:pt x="3683" y="6779"/>
                    </a:cubicBezTo>
                    <a:lnTo>
                      <a:pt x="4582" y="5901"/>
                    </a:lnTo>
                    <a:cubicBezTo>
                      <a:pt x="4645" y="5838"/>
                      <a:pt x="4724" y="5806"/>
                      <a:pt x="4802" y="5806"/>
                    </a:cubicBezTo>
                    <a:close/>
                    <a:moveTo>
                      <a:pt x="3907" y="637"/>
                    </a:moveTo>
                    <a:cubicBezTo>
                      <a:pt x="4328" y="637"/>
                      <a:pt x="4752" y="730"/>
                      <a:pt x="5147" y="921"/>
                    </a:cubicBezTo>
                    <a:cubicBezTo>
                      <a:pt x="5064" y="984"/>
                      <a:pt x="5001" y="1046"/>
                      <a:pt x="4917" y="1109"/>
                    </a:cubicBezTo>
                    <a:lnTo>
                      <a:pt x="3725" y="2302"/>
                    </a:lnTo>
                    <a:cubicBezTo>
                      <a:pt x="3348" y="2699"/>
                      <a:pt x="3348" y="3327"/>
                      <a:pt x="3725" y="3725"/>
                    </a:cubicBezTo>
                    <a:cubicBezTo>
                      <a:pt x="3930" y="3918"/>
                      <a:pt x="4191" y="4020"/>
                      <a:pt x="4451" y="4020"/>
                    </a:cubicBezTo>
                    <a:cubicBezTo>
                      <a:pt x="4642" y="4020"/>
                      <a:pt x="4833" y="3965"/>
                      <a:pt x="5001" y="3850"/>
                    </a:cubicBezTo>
                    <a:lnTo>
                      <a:pt x="6696" y="2720"/>
                    </a:lnTo>
                    <a:cubicBezTo>
                      <a:pt x="6768" y="2675"/>
                      <a:pt x="6848" y="2653"/>
                      <a:pt x="6928" y="2653"/>
                    </a:cubicBezTo>
                    <a:cubicBezTo>
                      <a:pt x="7032" y="2653"/>
                      <a:pt x="7136" y="2691"/>
                      <a:pt x="7219" y="2762"/>
                    </a:cubicBezTo>
                    <a:lnTo>
                      <a:pt x="9458" y="5022"/>
                    </a:lnTo>
                    <a:cubicBezTo>
                      <a:pt x="9583" y="5147"/>
                      <a:pt x="9583" y="5336"/>
                      <a:pt x="9479" y="5461"/>
                    </a:cubicBezTo>
                    <a:cubicBezTo>
                      <a:pt x="9416" y="5524"/>
                      <a:pt x="9332" y="5555"/>
                      <a:pt x="9248" y="5555"/>
                    </a:cubicBezTo>
                    <a:cubicBezTo>
                      <a:pt x="9165" y="5555"/>
                      <a:pt x="9081" y="5524"/>
                      <a:pt x="9018" y="5461"/>
                    </a:cubicBezTo>
                    <a:lnTo>
                      <a:pt x="7240" y="3683"/>
                    </a:lnTo>
                    <a:lnTo>
                      <a:pt x="6800" y="4122"/>
                    </a:lnTo>
                    <a:lnTo>
                      <a:pt x="8579" y="5901"/>
                    </a:lnTo>
                    <a:cubicBezTo>
                      <a:pt x="8704" y="6026"/>
                      <a:pt x="8704" y="6214"/>
                      <a:pt x="8579" y="6340"/>
                    </a:cubicBezTo>
                    <a:cubicBezTo>
                      <a:pt x="8516" y="6403"/>
                      <a:pt x="8438" y="6434"/>
                      <a:pt x="8359" y="6434"/>
                    </a:cubicBezTo>
                    <a:cubicBezTo>
                      <a:pt x="8281" y="6434"/>
                      <a:pt x="8202" y="6403"/>
                      <a:pt x="8139" y="6340"/>
                    </a:cubicBezTo>
                    <a:lnTo>
                      <a:pt x="6361" y="4562"/>
                    </a:lnTo>
                    <a:lnTo>
                      <a:pt x="5922" y="5022"/>
                    </a:lnTo>
                    <a:lnTo>
                      <a:pt x="7700" y="6800"/>
                    </a:lnTo>
                    <a:cubicBezTo>
                      <a:pt x="7805" y="6905"/>
                      <a:pt x="7805" y="7114"/>
                      <a:pt x="7700" y="7240"/>
                    </a:cubicBezTo>
                    <a:cubicBezTo>
                      <a:pt x="7637" y="7303"/>
                      <a:pt x="7554" y="7334"/>
                      <a:pt x="7470" y="7334"/>
                    </a:cubicBezTo>
                    <a:cubicBezTo>
                      <a:pt x="7386" y="7334"/>
                      <a:pt x="7303" y="7303"/>
                      <a:pt x="7240" y="7240"/>
                    </a:cubicBezTo>
                    <a:cubicBezTo>
                      <a:pt x="7072" y="7072"/>
                      <a:pt x="6863" y="6968"/>
                      <a:pt x="6633" y="6968"/>
                    </a:cubicBezTo>
                    <a:cubicBezTo>
                      <a:pt x="6612" y="6738"/>
                      <a:pt x="6528" y="6507"/>
                      <a:pt x="6361" y="6340"/>
                    </a:cubicBezTo>
                    <a:cubicBezTo>
                      <a:pt x="6194" y="6173"/>
                      <a:pt x="5984" y="6089"/>
                      <a:pt x="5733" y="6068"/>
                    </a:cubicBezTo>
                    <a:cubicBezTo>
                      <a:pt x="5733" y="5838"/>
                      <a:pt x="5629" y="5629"/>
                      <a:pt x="5461" y="5461"/>
                    </a:cubicBezTo>
                    <a:cubicBezTo>
                      <a:pt x="5294" y="5294"/>
                      <a:pt x="5085" y="5189"/>
                      <a:pt x="4854" y="5189"/>
                    </a:cubicBezTo>
                    <a:cubicBezTo>
                      <a:pt x="4834" y="4959"/>
                      <a:pt x="4750" y="4729"/>
                      <a:pt x="4582" y="4562"/>
                    </a:cubicBezTo>
                    <a:cubicBezTo>
                      <a:pt x="4394" y="4384"/>
                      <a:pt x="4154" y="4295"/>
                      <a:pt x="3913" y="4295"/>
                    </a:cubicBezTo>
                    <a:cubicBezTo>
                      <a:pt x="3672" y="4295"/>
                      <a:pt x="3432" y="4384"/>
                      <a:pt x="3243" y="4562"/>
                    </a:cubicBezTo>
                    <a:lnTo>
                      <a:pt x="2365" y="5461"/>
                    </a:lnTo>
                    <a:cubicBezTo>
                      <a:pt x="2281" y="5524"/>
                      <a:pt x="2218" y="5629"/>
                      <a:pt x="2176" y="5712"/>
                    </a:cubicBezTo>
                    <a:lnTo>
                      <a:pt x="1632" y="5189"/>
                    </a:lnTo>
                    <a:cubicBezTo>
                      <a:pt x="732" y="4269"/>
                      <a:pt x="691" y="2825"/>
                      <a:pt x="1549" y="1862"/>
                    </a:cubicBezTo>
                    <a:lnTo>
                      <a:pt x="1800" y="1569"/>
                    </a:lnTo>
                    <a:cubicBezTo>
                      <a:pt x="2357" y="958"/>
                      <a:pt x="3127" y="637"/>
                      <a:pt x="3907" y="637"/>
                    </a:cubicBezTo>
                    <a:close/>
                    <a:moveTo>
                      <a:pt x="5691" y="6701"/>
                    </a:moveTo>
                    <a:cubicBezTo>
                      <a:pt x="5775" y="6701"/>
                      <a:pt x="5859" y="6727"/>
                      <a:pt x="5922" y="6779"/>
                    </a:cubicBezTo>
                    <a:cubicBezTo>
                      <a:pt x="6026" y="6905"/>
                      <a:pt x="6026" y="7114"/>
                      <a:pt x="5922" y="7240"/>
                    </a:cubicBezTo>
                    <a:lnTo>
                      <a:pt x="5022" y="8119"/>
                    </a:lnTo>
                    <a:cubicBezTo>
                      <a:pt x="4959" y="8181"/>
                      <a:pt x="4881" y="8213"/>
                      <a:pt x="4802" y="8213"/>
                    </a:cubicBezTo>
                    <a:cubicBezTo>
                      <a:pt x="4724" y="8213"/>
                      <a:pt x="4645" y="8181"/>
                      <a:pt x="4582" y="8119"/>
                    </a:cubicBezTo>
                    <a:cubicBezTo>
                      <a:pt x="4457" y="7993"/>
                      <a:pt x="4457" y="7805"/>
                      <a:pt x="4582" y="7679"/>
                    </a:cubicBezTo>
                    <a:lnTo>
                      <a:pt x="5461" y="6779"/>
                    </a:lnTo>
                    <a:cubicBezTo>
                      <a:pt x="5524" y="6727"/>
                      <a:pt x="5608" y="6701"/>
                      <a:pt x="5691" y="6701"/>
                    </a:cubicBezTo>
                    <a:close/>
                    <a:moveTo>
                      <a:pt x="6581" y="7585"/>
                    </a:moveTo>
                    <a:cubicBezTo>
                      <a:pt x="6659" y="7585"/>
                      <a:pt x="6738" y="7616"/>
                      <a:pt x="6800" y="7679"/>
                    </a:cubicBezTo>
                    <a:cubicBezTo>
                      <a:pt x="6926" y="7805"/>
                      <a:pt x="6926" y="7993"/>
                      <a:pt x="6800" y="8119"/>
                    </a:cubicBezTo>
                    <a:lnTo>
                      <a:pt x="5922" y="9018"/>
                    </a:lnTo>
                    <a:cubicBezTo>
                      <a:pt x="5859" y="9081"/>
                      <a:pt x="5775" y="9112"/>
                      <a:pt x="5691" y="9112"/>
                    </a:cubicBezTo>
                    <a:cubicBezTo>
                      <a:pt x="5608" y="9112"/>
                      <a:pt x="5524" y="9081"/>
                      <a:pt x="5461" y="9018"/>
                    </a:cubicBezTo>
                    <a:cubicBezTo>
                      <a:pt x="5357" y="8893"/>
                      <a:pt x="5357" y="8683"/>
                      <a:pt x="5461" y="8558"/>
                    </a:cubicBezTo>
                    <a:lnTo>
                      <a:pt x="6361" y="7679"/>
                    </a:lnTo>
                    <a:cubicBezTo>
                      <a:pt x="6424" y="7616"/>
                      <a:pt x="6502" y="7585"/>
                      <a:pt x="6581" y="7585"/>
                    </a:cubicBezTo>
                    <a:close/>
                    <a:moveTo>
                      <a:pt x="3917" y="0"/>
                    </a:moveTo>
                    <a:cubicBezTo>
                      <a:pt x="3790" y="0"/>
                      <a:pt x="3663" y="7"/>
                      <a:pt x="3536" y="21"/>
                    </a:cubicBezTo>
                    <a:cubicBezTo>
                      <a:pt x="2678" y="126"/>
                      <a:pt x="1904" y="523"/>
                      <a:pt x="1339" y="1151"/>
                    </a:cubicBezTo>
                    <a:lnTo>
                      <a:pt x="1088" y="1444"/>
                    </a:lnTo>
                    <a:cubicBezTo>
                      <a:pt x="0" y="2637"/>
                      <a:pt x="63" y="4478"/>
                      <a:pt x="1214" y="5629"/>
                    </a:cubicBezTo>
                    <a:lnTo>
                      <a:pt x="2365" y="6779"/>
                    </a:lnTo>
                    <a:cubicBezTo>
                      <a:pt x="2532" y="6947"/>
                      <a:pt x="2741" y="7051"/>
                      <a:pt x="2971" y="7072"/>
                    </a:cubicBezTo>
                    <a:cubicBezTo>
                      <a:pt x="2992" y="7303"/>
                      <a:pt x="3097" y="7512"/>
                      <a:pt x="3243" y="7679"/>
                    </a:cubicBezTo>
                    <a:cubicBezTo>
                      <a:pt x="3411" y="7847"/>
                      <a:pt x="3641" y="7930"/>
                      <a:pt x="3871" y="7951"/>
                    </a:cubicBezTo>
                    <a:cubicBezTo>
                      <a:pt x="3871" y="8181"/>
                      <a:pt x="3976" y="8391"/>
                      <a:pt x="4143" y="8579"/>
                    </a:cubicBezTo>
                    <a:cubicBezTo>
                      <a:pt x="4310" y="8746"/>
                      <a:pt x="4541" y="8830"/>
                      <a:pt x="4750" y="8851"/>
                    </a:cubicBezTo>
                    <a:cubicBezTo>
                      <a:pt x="4771" y="9060"/>
                      <a:pt x="4854" y="9290"/>
                      <a:pt x="5022" y="9458"/>
                    </a:cubicBezTo>
                    <a:cubicBezTo>
                      <a:pt x="5210" y="9646"/>
                      <a:pt x="5461" y="9730"/>
                      <a:pt x="5691" y="9730"/>
                    </a:cubicBezTo>
                    <a:cubicBezTo>
                      <a:pt x="5942" y="9730"/>
                      <a:pt x="6173" y="9646"/>
                      <a:pt x="6361" y="9458"/>
                    </a:cubicBezTo>
                    <a:lnTo>
                      <a:pt x="7261" y="8579"/>
                    </a:lnTo>
                    <a:cubicBezTo>
                      <a:pt x="7428" y="8411"/>
                      <a:pt x="7512" y="8181"/>
                      <a:pt x="7533" y="7951"/>
                    </a:cubicBezTo>
                    <a:cubicBezTo>
                      <a:pt x="7742" y="7951"/>
                      <a:pt x="7972" y="7847"/>
                      <a:pt x="8139" y="7679"/>
                    </a:cubicBezTo>
                    <a:cubicBezTo>
                      <a:pt x="8307" y="7512"/>
                      <a:pt x="8411" y="7303"/>
                      <a:pt x="8411" y="7072"/>
                    </a:cubicBezTo>
                    <a:cubicBezTo>
                      <a:pt x="8642" y="7051"/>
                      <a:pt x="8872" y="6968"/>
                      <a:pt x="9039" y="6779"/>
                    </a:cubicBezTo>
                    <a:cubicBezTo>
                      <a:pt x="9207" y="6633"/>
                      <a:pt x="9290" y="6403"/>
                      <a:pt x="9311" y="6173"/>
                    </a:cubicBezTo>
                    <a:cubicBezTo>
                      <a:pt x="9520" y="6152"/>
                      <a:pt x="9751" y="6068"/>
                      <a:pt x="9918" y="5901"/>
                    </a:cubicBezTo>
                    <a:lnTo>
                      <a:pt x="10064" y="5754"/>
                    </a:lnTo>
                    <a:cubicBezTo>
                      <a:pt x="10692" y="5126"/>
                      <a:pt x="11048" y="4310"/>
                      <a:pt x="11048" y="3473"/>
                    </a:cubicBezTo>
                    <a:cubicBezTo>
                      <a:pt x="11027" y="2616"/>
                      <a:pt x="10692" y="1800"/>
                      <a:pt x="10064" y="1193"/>
                    </a:cubicBezTo>
                    <a:lnTo>
                      <a:pt x="9667" y="795"/>
                    </a:lnTo>
                    <a:cubicBezTo>
                      <a:pt x="9064" y="287"/>
                      <a:pt x="8309" y="33"/>
                      <a:pt x="7508" y="33"/>
                    </a:cubicBezTo>
                    <a:cubicBezTo>
                      <a:pt x="7419" y="33"/>
                      <a:pt x="7330" y="36"/>
                      <a:pt x="7240" y="42"/>
                    </a:cubicBezTo>
                    <a:cubicBezTo>
                      <a:pt x="6717" y="84"/>
                      <a:pt x="6194" y="251"/>
                      <a:pt x="5712" y="502"/>
                    </a:cubicBezTo>
                    <a:cubicBezTo>
                      <a:pt x="5173" y="172"/>
                      <a:pt x="4546" y="0"/>
                      <a:pt x="3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793;p43"/>
            <p:cNvGrpSpPr/>
            <p:nvPr/>
          </p:nvGrpSpPr>
          <p:grpSpPr>
            <a:xfrm>
              <a:off x="3336506" y="3211842"/>
              <a:ext cx="466859" cy="461601"/>
              <a:chOff x="3889298" y="3913474"/>
              <a:chExt cx="414176" cy="409511"/>
            </a:xfrm>
          </p:grpSpPr>
          <p:sp>
            <p:nvSpPr>
              <p:cNvPr id="794" name="Google Shape;794;p43"/>
              <p:cNvSpPr/>
              <p:nvPr/>
            </p:nvSpPr>
            <p:spPr>
              <a:xfrm rot="8100000" flipH="1">
                <a:off x="4084289" y="4165509"/>
                <a:ext cx="128976" cy="125582"/>
              </a:xfrm>
              <a:prstGeom prst="round2SameRect">
                <a:avLst>
                  <a:gd name="adj1" fmla="val 31201"/>
                  <a:gd name="adj2" fmla="val 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3"/>
              <p:cNvSpPr/>
              <p:nvPr/>
            </p:nvSpPr>
            <p:spPr>
              <a:xfrm flipH="1">
                <a:off x="3889298" y="3913474"/>
                <a:ext cx="414176" cy="409511"/>
              </a:xfrm>
              <a:custGeom>
                <a:avLst/>
                <a:gdLst/>
                <a:ahLst/>
                <a:cxnLst/>
                <a:rect l="l" t="t" r="r" b="b"/>
                <a:pathLst>
                  <a:path w="11973" h="11839" extrusionOk="0">
                    <a:moveTo>
                      <a:pt x="9322" y="655"/>
                    </a:moveTo>
                    <a:cubicBezTo>
                      <a:pt x="9413" y="655"/>
                      <a:pt x="9499" y="686"/>
                      <a:pt x="9547" y="749"/>
                    </a:cubicBezTo>
                    <a:lnTo>
                      <a:pt x="11027" y="2198"/>
                    </a:lnTo>
                    <a:cubicBezTo>
                      <a:pt x="11122" y="2324"/>
                      <a:pt x="11122" y="2545"/>
                      <a:pt x="11027" y="2671"/>
                    </a:cubicBezTo>
                    <a:cubicBezTo>
                      <a:pt x="10964" y="2718"/>
                      <a:pt x="10870" y="2742"/>
                      <a:pt x="10779" y="2742"/>
                    </a:cubicBezTo>
                    <a:cubicBezTo>
                      <a:pt x="10689" y="2742"/>
                      <a:pt x="10602" y="2718"/>
                      <a:pt x="10555" y="2671"/>
                    </a:cubicBezTo>
                    <a:lnTo>
                      <a:pt x="10303" y="2419"/>
                    </a:lnTo>
                    <a:lnTo>
                      <a:pt x="9074" y="1190"/>
                    </a:lnTo>
                    <a:cubicBezTo>
                      <a:pt x="8916" y="1096"/>
                      <a:pt x="8916" y="907"/>
                      <a:pt x="9074" y="749"/>
                    </a:cubicBezTo>
                    <a:cubicBezTo>
                      <a:pt x="9137" y="686"/>
                      <a:pt x="9232" y="655"/>
                      <a:pt x="9322" y="655"/>
                    </a:cubicBezTo>
                    <a:close/>
                    <a:moveTo>
                      <a:pt x="9106" y="2230"/>
                    </a:moveTo>
                    <a:lnTo>
                      <a:pt x="9547" y="2702"/>
                    </a:lnTo>
                    <a:lnTo>
                      <a:pt x="9011" y="3270"/>
                    </a:lnTo>
                    <a:lnTo>
                      <a:pt x="8538" y="2797"/>
                    </a:lnTo>
                    <a:lnTo>
                      <a:pt x="9106" y="2230"/>
                    </a:lnTo>
                    <a:close/>
                    <a:moveTo>
                      <a:pt x="6333" y="1694"/>
                    </a:moveTo>
                    <a:cubicBezTo>
                      <a:pt x="6396" y="1694"/>
                      <a:pt x="6522" y="1726"/>
                      <a:pt x="6554" y="1789"/>
                    </a:cubicBezTo>
                    <a:lnTo>
                      <a:pt x="8759" y="3994"/>
                    </a:lnTo>
                    <a:lnTo>
                      <a:pt x="9988" y="5223"/>
                    </a:lnTo>
                    <a:cubicBezTo>
                      <a:pt x="10082" y="5254"/>
                      <a:pt x="10114" y="5349"/>
                      <a:pt x="10114" y="5475"/>
                    </a:cubicBezTo>
                    <a:cubicBezTo>
                      <a:pt x="10114" y="5538"/>
                      <a:pt x="10082" y="5664"/>
                      <a:pt x="9988" y="5695"/>
                    </a:cubicBezTo>
                    <a:cubicBezTo>
                      <a:pt x="9925" y="5727"/>
                      <a:pt x="9830" y="5821"/>
                      <a:pt x="9767" y="5821"/>
                    </a:cubicBezTo>
                    <a:cubicBezTo>
                      <a:pt x="9673" y="5821"/>
                      <a:pt x="9547" y="5790"/>
                      <a:pt x="9515" y="5695"/>
                    </a:cubicBezTo>
                    <a:lnTo>
                      <a:pt x="6081" y="2261"/>
                    </a:lnTo>
                    <a:cubicBezTo>
                      <a:pt x="6018" y="2198"/>
                      <a:pt x="5987" y="2104"/>
                      <a:pt x="5987" y="2041"/>
                    </a:cubicBezTo>
                    <a:cubicBezTo>
                      <a:pt x="5987" y="1946"/>
                      <a:pt x="6018" y="1852"/>
                      <a:pt x="6081" y="1789"/>
                    </a:cubicBezTo>
                    <a:cubicBezTo>
                      <a:pt x="6176" y="1726"/>
                      <a:pt x="6239" y="1694"/>
                      <a:pt x="6333" y="1694"/>
                    </a:cubicBezTo>
                    <a:close/>
                    <a:moveTo>
                      <a:pt x="6333" y="3459"/>
                    </a:moveTo>
                    <a:lnTo>
                      <a:pt x="8286" y="5412"/>
                    </a:lnTo>
                    <a:lnTo>
                      <a:pt x="7782" y="5947"/>
                    </a:lnTo>
                    <a:lnTo>
                      <a:pt x="7026" y="5191"/>
                    </a:lnTo>
                    <a:cubicBezTo>
                      <a:pt x="6979" y="5128"/>
                      <a:pt x="6892" y="5097"/>
                      <a:pt x="6802" y="5097"/>
                    </a:cubicBezTo>
                    <a:cubicBezTo>
                      <a:pt x="6711" y="5097"/>
                      <a:pt x="6617" y="5128"/>
                      <a:pt x="6554" y="5191"/>
                    </a:cubicBezTo>
                    <a:cubicBezTo>
                      <a:pt x="6459" y="5317"/>
                      <a:pt x="6459" y="5538"/>
                      <a:pt x="6554" y="5664"/>
                    </a:cubicBezTo>
                    <a:lnTo>
                      <a:pt x="7310" y="6420"/>
                    </a:lnTo>
                    <a:lnTo>
                      <a:pt x="6837" y="6893"/>
                    </a:lnTo>
                    <a:lnTo>
                      <a:pt x="4884" y="4908"/>
                    </a:lnTo>
                    <a:lnTo>
                      <a:pt x="6333" y="3459"/>
                    </a:lnTo>
                    <a:close/>
                    <a:moveTo>
                      <a:pt x="4348" y="5506"/>
                    </a:moveTo>
                    <a:lnTo>
                      <a:pt x="6333" y="7460"/>
                    </a:lnTo>
                    <a:lnTo>
                      <a:pt x="5860" y="7932"/>
                    </a:lnTo>
                    <a:lnTo>
                      <a:pt x="5388" y="7460"/>
                    </a:lnTo>
                    <a:cubicBezTo>
                      <a:pt x="5325" y="7412"/>
                      <a:pt x="5238" y="7389"/>
                      <a:pt x="5152" y="7389"/>
                    </a:cubicBezTo>
                    <a:cubicBezTo>
                      <a:pt x="5065" y="7389"/>
                      <a:pt x="4978" y="7412"/>
                      <a:pt x="4915" y="7460"/>
                    </a:cubicBezTo>
                    <a:cubicBezTo>
                      <a:pt x="4789" y="7586"/>
                      <a:pt x="4789" y="7838"/>
                      <a:pt x="4915" y="7932"/>
                    </a:cubicBezTo>
                    <a:lnTo>
                      <a:pt x="5388" y="8405"/>
                    </a:lnTo>
                    <a:lnTo>
                      <a:pt x="5167" y="8657"/>
                    </a:lnTo>
                    <a:cubicBezTo>
                      <a:pt x="4915" y="8846"/>
                      <a:pt x="4632" y="8940"/>
                      <a:pt x="4360" y="8940"/>
                    </a:cubicBezTo>
                    <a:cubicBezTo>
                      <a:pt x="4088" y="8940"/>
                      <a:pt x="3828" y="8846"/>
                      <a:pt x="3624" y="8657"/>
                    </a:cubicBezTo>
                    <a:lnTo>
                      <a:pt x="3151" y="8184"/>
                    </a:lnTo>
                    <a:cubicBezTo>
                      <a:pt x="2742" y="7775"/>
                      <a:pt x="2742" y="7113"/>
                      <a:pt x="3151" y="6735"/>
                    </a:cubicBezTo>
                    <a:lnTo>
                      <a:pt x="4348" y="5506"/>
                    </a:lnTo>
                    <a:close/>
                    <a:moveTo>
                      <a:pt x="2678" y="8657"/>
                    </a:moveTo>
                    <a:lnTo>
                      <a:pt x="3151" y="9129"/>
                    </a:lnTo>
                    <a:lnTo>
                      <a:pt x="2899" y="9350"/>
                    </a:lnTo>
                    <a:cubicBezTo>
                      <a:pt x="2836" y="9413"/>
                      <a:pt x="2749" y="9444"/>
                      <a:pt x="2663" y="9444"/>
                    </a:cubicBezTo>
                    <a:cubicBezTo>
                      <a:pt x="2576" y="9444"/>
                      <a:pt x="2489" y="9413"/>
                      <a:pt x="2426" y="9350"/>
                    </a:cubicBezTo>
                    <a:cubicBezTo>
                      <a:pt x="2300" y="9255"/>
                      <a:pt x="2300" y="9003"/>
                      <a:pt x="2426" y="8877"/>
                    </a:cubicBezTo>
                    <a:lnTo>
                      <a:pt x="2678" y="8657"/>
                    </a:lnTo>
                    <a:close/>
                    <a:moveTo>
                      <a:pt x="9389" y="1"/>
                    </a:moveTo>
                    <a:cubicBezTo>
                      <a:pt x="9121" y="1"/>
                      <a:pt x="8853" y="103"/>
                      <a:pt x="8664" y="308"/>
                    </a:cubicBezTo>
                    <a:cubicBezTo>
                      <a:pt x="8255" y="686"/>
                      <a:pt x="8255" y="1379"/>
                      <a:pt x="8664" y="1757"/>
                    </a:cubicBezTo>
                    <a:lnTo>
                      <a:pt x="8097" y="2324"/>
                    </a:lnTo>
                    <a:lnTo>
                      <a:pt x="7121" y="1316"/>
                    </a:lnTo>
                    <a:cubicBezTo>
                      <a:pt x="6932" y="1127"/>
                      <a:pt x="6648" y="1001"/>
                      <a:pt x="6365" y="1001"/>
                    </a:cubicBezTo>
                    <a:cubicBezTo>
                      <a:pt x="6081" y="1001"/>
                      <a:pt x="5829" y="1127"/>
                      <a:pt x="5608" y="1316"/>
                    </a:cubicBezTo>
                    <a:cubicBezTo>
                      <a:pt x="5419" y="1537"/>
                      <a:pt x="5293" y="1789"/>
                      <a:pt x="5293" y="2072"/>
                    </a:cubicBezTo>
                    <a:cubicBezTo>
                      <a:pt x="5293" y="2356"/>
                      <a:pt x="5419" y="2639"/>
                      <a:pt x="5608" y="2828"/>
                    </a:cubicBezTo>
                    <a:lnTo>
                      <a:pt x="5860" y="3049"/>
                    </a:lnTo>
                    <a:lnTo>
                      <a:pt x="2678" y="6263"/>
                    </a:lnTo>
                    <a:cubicBezTo>
                      <a:pt x="2143" y="6767"/>
                      <a:pt x="2048" y="7460"/>
                      <a:pt x="2269" y="8090"/>
                    </a:cubicBezTo>
                    <a:lnTo>
                      <a:pt x="1922" y="8468"/>
                    </a:lnTo>
                    <a:cubicBezTo>
                      <a:pt x="1607" y="8783"/>
                      <a:pt x="1513" y="9255"/>
                      <a:pt x="1733" y="9634"/>
                    </a:cubicBezTo>
                    <a:lnTo>
                      <a:pt x="95" y="11240"/>
                    </a:lnTo>
                    <a:cubicBezTo>
                      <a:pt x="1" y="11366"/>
                      <a:pt x="1" y="11618"/>
                      <a:pt x="95" y="11713"/>
                    </a:cubicBezTo>
                    <a:cubicBezTo>
                      <a:pt x="190" y="11807"/>
                      <a:pt x="284" y="11839"/>
                      <a:pt x="347" y="11839"/>
                    </a:cubicBezTo>
                    <a:cubicBezTo>
                      <a:pt x="410" y="11839"/>
                      <a:pt x="536" y="11807"/>
                      <a:pt x="568" y="11713"/>
                    </a:cubicBezTo>
                    <a:lnTo>
                      <a:pt x="2206" y="10106"/>
                    </a:lnTo>
                    <a:cubicBezTo>
                      <a:pt x="2363" y="10201"/>
                      <a:pt x="2458" y="10232"/>
                      <a:pt x="2615" y="10232"/>
                    </a:cubicBezTo>
                    <a:cubicBezTo>
                      <a:pt x="2899" y="10232"/>
                      <a:pt x="3183" y="10106"/>
                      <a:pt x="3372" y="9917"/>
                    </a:cubicBezTo>
                    <a:lnTo>
                      <a:pt x="3718" y="9571"/>
                    </a:lnTo>
                    <a:cubicBezTo>
                      <a:pt x="3939" y="9634"/>
                      <a:pt x="4159" y="9665"/>
                      <a:pt x="4348" y="9665"/>
                    </a:cubicBezTo>
                    <a:cubicBezTo>
                      <a:pt x="4789" y="9665"/>
                      <a:pt x="5262" y="9508"/>
                      <a:pt x="5577" y="9161"/>
                    </a:cubicBezTo>
                    <a:lnTo>
                      <a:pt x="8759" y="5979"/>
                    </a:lnTo>
                    <a:lnTo>
                      <a:pt x="9011" y="6199"/>
                    </a:lnTo>
                    <a:cubicBezTo>
                      <a:pt x="9200" y="6420"/>
                      <a:pt x="9484" y="6515"/>
                      <a:pt x="9767" y="6515"/>
                    </a:cubicBezTo>
                    <a:cubicBezTo>
                      <a:pt x="10019" y="6515"/>
                      <a:pt x="10303" y="6420"/>
                      <a:pt x="10492" y="6199"/>
                    </a:cubicBezTo>
                    <a:cubicBezTo>
                      <a:pt x="10712" y="6010"/>
                      <a:pt x="10807" y="5727"/>
                      <a:pt x="10807" y="5475"/>
                    </a:cubicBezTo>
                    <a:cubicBezTo>
                      <a:pt x="10807" y="5191"/>
                      <a:pt x="10712" y="4908"/>
                      <a:pt x="10492" y="4719"/>
                    </a:cubicBezTo>
                    <a:lnTo>
                      <a:pt x="9515" y="3711"/>
                    </a:lnTo>
                    <a:lnTo>
                      <a:pt x="10082" y="3207"/>
                    </a:lnTo>
                    <a:cubicBezTo>
                      <a:pt x="10271" y="3427"/>
                      <a:pt x="10555" y="3522"/>
                      <a:pt x="10807" y="3522"/>
                    </a:cubicBezTo>
                    <a:cubicBezTo>
                      <a:pt x="11090" y="3522"/>
                      <a:pt x="11374" y="3427"/>
                      <a:pt x="11563" y="3207"/>
                    </a:cubicBezTo>
                    <a:cubicBezTo>
                      <a:pt x="11972" y="2828"/>
                      <a:pt x="11972" y="2167"/>
                      <a:pt x="11563" y="1757"/>
                    </a:cubicBezTo>
                    <a:lnTo>
                      <a:pt x="10114" y="308"/>
                    </a:lnTo>
                    <a:cubicBezTo>
                      <a:pt x="9925" y="103"/>
                      <a:pt x="9657" y="1"/>
                      <a:pt x="9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6" name="Google Shape;796;p43"/>
            <p:cNvGrpSpPr/>
            <p:nvPr/>
          </p:nvGrpSpPr>
          <p:grpSpPr>
            <a:xfrm>
              <a:off x="6292730" y="3132618"/>
              <a:ext cx="462576" cy="494578"/>
              <a:chOff x="6292730" y="3132618"/>
              <a:chExt cx="462576" cy="494578"/>
            </a:xfrm>
          </p:grpSpPr>
          <p:grpSp>
            <p:nvGrpSpPr>
              <p:cNvPr id="797" name="Google Shape;797;p43"/>
              <p:cNvGrpSpPr/>
              <p:nvPr/>
            </p:nvGrpSpPr>
            <p:grpSpPr>
              <a:xfrm>
                <a:off x="6292730" y="3132618"/>
                <a:ext cx="462576" cy="494578"/>
                <a:chOff x="5970735" y="3154600"/>
                <a:chExt cx="426770" cy="456295"/>
              </a:xfrm>
            </p:grpSpPr>
            <p:sp>
              <p:nvSpPr>
                <p:cNvPr id="798" name="Google Shape;798;p43"/>
                <p:cNvSpPr/>
                <p:nvPr/>
              </p:nvSpPr>
              <p:spPr>
                <a:xfrm flipH="1">
                  <a:off x="5970735" y="3345820"/>
                  <a:ext cx="82007" cy="72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1" h="36637" extrusionOk="0">
                      <a:moveTo>
                        <a:pt x="13113" y="0"/>
                      </a:moveTo>
                      <a:cubicBezTo>
                        <a:pt x="10043" y="0"/>
                        <a:pt x="6974" y="1165"/>
                        <a:pt x="4645" y="3493"/>
                      </a:cubicBezTo>
                      <a:cubicBezTo>
                        <a:pt x="251" y="7908"/>
                        <a:pt x="0" y="14960"/>
                        <a:pt x="3913" y="19646"/>
                      </a:cubicBezTo>
                      <a:cubicBezTo>
                        <a:pt x="4143" y="19918"/>
                        <a:pt x="4394" y="20190"/>
                        <a:pt x="4645" y="20462"/>
                      </a:cubicBezTo>
                      <a:lnTo>
                        <a:pt x="20840" y="36636"/>
                      </a:lnTo>
                      <a:lnTo>
                        <a:pt x="37035" y="20462"/>
                      </a:lnTo>
                      <a:cubicBezTo>
                        <a:pt x="37286" y="20190"/>
                        <a:pt x="37537" y="19918"/>
                        <a:pt x="37768" y="19646"/>
                      </a:cubicBezTo>
                      <a:cubicBezTo>
                        <a:pt x="41680" y="14960"/>
                        <a:pt x="41429" y="7908"/>
                        <a:pt x="37035" y="3493"/>
                      </a:cubicBezTo>
                      <a:cubicBezTo>
                        <a:pt x="34706" y="1165"/>
                        <a:pt x="31632" y="0"/>
                        <a:pt x="28559" y="0"/>
                      </a:cubicBezTo>
                      <a:cubicBezTo>
                        <a:pt x="25807" y="0"/>
                        <a:pt x="23055" y="934"/>
                        <a:pt x="20840" y="2803"/>
                      </a:cubicBezTo>
                      <a:cubicBezTo>
                        <a:pt x="18616" y="934"/>
                        <a:pt x="15864" y="0"/>
                        <a:pt x="13113" y="0"/>
                      </a:cubicBezTo>
                      <a:close/>
                    </a:path>
                  </a:pathLst>
                </a:custGeom>
                <a:solidFill>
                  <a:srgbClr val="B209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99" name="Google Shape;799;p43"/>
                <p:cNvGrpSpPr/>
                <p:nvPr/>
              </p:nvGrpSpPr>
              <p:grpSpPr>
                <a:xfrm flipH="1">
                  <a:off x="6057319" y="3270727"/>
                  <a:ext cx="340186" cy="340168"/>
                  <a:chOff x="5053900" y="3804850"/>
                  <a:chExt cx="483150" cy="483125"/>
                </a:xfrm>
              </p:grpSpPr>
              <p:sp>
                <p:nvSpPr>
                  <p:cNvPr id="800" name="Google Shape;800;p43"/>
                  <p:cNvSpPr/>
                  <p:nvPr/>
                </p:nvSpPr>
                <p:spPr>
                  <a:xfrm>
                    <a:off x="5053900" y="3804850"/>
                    <a:ext cx="483150" cy="483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26" h="19325" extrusionOk="0">
                        <a:moveTo>
                          <a:pt x="9663" y="1132"/>
                        </a:moveTo>
                        <a:cubicBezTo>
                          <a:pt x="14367" y="1132"/>
                          <a:pt x="18193" y="4958"/>
                          <a:pt x="18193" y="9662"/>
                        </a:cubicBezTo>
                        <a:cubicBezTo>
                          <a:pt x="18193" y="14367"/>
                          <a:pt x="14367" y="18192"/>
                          <a:pt x="9663" y="18192"/>
                        </a:cubicBezTo>
                        <a:cubicBezTo>
                          <a:pt x="4959" y="18192"/>
                          <a:pt x="1133" y="14367"/>
                          <a:pt x="1133" y="9662"/>
                        </a:cubicBezTo>
                        <a:cubicBezTo>
                          <a:pt x="1133" y="4958"/>
                          <a:pt x="4959" y="1132"/>
                          <a:pt x="9663" y="1132"/>
                        </a:cubicBezTo>
                        <a:close/>
                        <a:moveTo>
                          <a:pt x="9663" y="0"/>
                        </a:moveTo>
                        <a:cubicBezTo>
                          <a:pt x="7094" y="0"/>
                          <a:pt x="4669" y="1009"/>
                          <a:pt x="2839" y="2838"/>
                        </a:cubicBezTo>
                        <a:cubicBezTo>
                          <a:pt x="1009" y="4668"/>
                          <a:pt x="1" y="7093"/>
                          <a:pt x="1" y="9662"/>
                        </a:cubicBezTo>
                        <a:cubicBezTo>
                          <a:pt x="1" y="12232"/>
                          <a:pt x="1009" y="14657"/>
                          <a:pt x="2839" y="16486"/>
                        </a:cubicBezTo>
                        <a:cubicBezTo>
                          <a:pt x="4669" y="18316"/>
                          <a:pt x="7094" y="19325"/>
                          <a:pt x="9663" y="19325"/>
                        </a:cubicBezTo>
                        <a:cubicBezTo>
                          <a:pt x="12233" y="19325"/>
                          <a:pt x="14657" y="18316"/>
                          <a:pt x="16487" y="16486"/>
                        </a:cubicBezTo>
                        <a:cubicBezTo>
                          <a:pt x="18317" y="14657"/>
                          <a:pt x="19325" y="12232"/>
                          <a:pt x="19325" y="9662"/>
                        </a:cubicBezTo>
                        <a:cubicBezTo>
                          <a:pt x="19325" y="7093"/>
                          <a:pt x="18317" y="4668"/>
                          <a:pt x="16487" y="2838"/>
                        </a:cubicBezTo>
                        <a:cubicBezTo>
                          <a:pt x="14657" y="1009"/>
                          <a:pt x="12233" y="0"/>
                          <a:pt x="966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  <p:sp>
                <p:nvSpPr>
                  <p:cNvPr id="801" name="Google Shape;801;p43"/>
                  <p:cNvSpPr/>
                  <p:nvPr/>
                </p:nvSpPr>
                <p:spPr>
                  <a:xfrm rot="10800000">
                    <a:off x="5170122" y="4066248"/>
                    <a:ext cx="250675" cy="92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26" h="4529" extrusionOk="0">
                        <a:moveTo>
                          <a:pt x="5006" y="0"/>
                        </a:moveTo>
                        <a:cubicBezTo>
                          <a:pt x="2684" y="0"/>
                          <a:pt x="659" y="1572"/>
                          <a:pt x="79" y="3820"/>
                        </a:cubicBezTo>
                        <a:cubicBezTo>
                          <a:pt x="1" y="4125"/>
                          <a:pt x="182" y="4433"/>
                          <a:pt x="487" y="4511"/>
                        </a:cubicBezTo>
                        <a:cubicBezTo>
                          <a:pt x="533" y="4523"/>
                          <a:pt x="580" y="4528"/>
                          <a:pt x="625" y="4528"/>
                        </a:cubicBezTo>
                        <a:cubicBezTo>
                          <a:pt x="878" y="4528"/>
                          <a:pt x="1109" y="4359"/>
                          <a:pt x="1175" y="4103"/>
                        </a:cubicBezTo>
                        <a:cubicBezTo>
                          <a:pt x="1625" y="2352"/>
                          <a:pt x="3205" y="1126"/>
                          <a:pt x="5013" y="1126"/>
                        </a:cubicBezTo>
                        <a:cubicBezTo>
                          <a:pt x="6822" y="1126"/>
                          <a:pt x="8401" y="2352"/>
                          <a:pt x="8851" y="4103"/>
                        </a:cubicBezTo>
                        <a:cubicBezTo>
                          <a:pt x="8917" y="4359"/>
                          <a:pt x="9148" y="4528"/>
                          <a:pt x="9401" y="4528"/>
                        </a:cubicBezTo>
                        <a:cubicBezTo>
                          <a:pt x="9447" y="4528"/>
                          <a:pt x="9493" y="4523"/>
                          <a:pt x="9539" y="4511"/>
                        </a:cubicBezTo>
                        <a:cubicBezTo>
                          <a:pt x="9844" y="4433"/>
                          <a:pt x="10025" y="4125"/>
                          <a:pt x="9947" y="3820"/>
                        </a:cubicBezTo>
                        <a:cubicBezTo>
                          <a:pt x="9368" y="1572"/>
                          <a:pt x="7342" y="0"/>
                          <a:pt x="5020" y="0"/>
                        </a:cubicBezTo>
                        <a:cubicBezTo>
                          <a:pt x="5018" y="0"/>
                          <a:pt x="5015" y="0"/>
                          <a:pt x="5013" y="0"/>
                        </a:cubicBezTo>
                        <a:cubicBezTo>
                          <a:pt x="5011" y="0"/>
                          <a:pt x="5009" y="0"/>
                          <a:pt x="500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</p:grpSp>
            <p:sp>
              <p:nvSpPr>
                <p:cNvPr id="802" name="Google Shape;802;p43"/>
                <p:cNvSpPr/>
                <p:nvPr/>
              </p:nvSpPr>
              <p:spPr>
                <a:xfrm flipH="1">
                  <a:off x="6008853" y="3188525"/>
                  <a:ext cx="119937" cy="105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1" h="36637" extrusionOk="0">
                      <a:moveTo>
                        <a:pt x="13113" y="0"/>
                      </a:moveTo>
                      <a:cubicBezTo>
                        <a:pt x="10043" y="0"/>
                        <a:pt x="6974" y="1165"/>
                        <a:pt x="4645" y="3493"/>
                      </a:cubicBezTo>
                      <a:cubicBezTo>
                        <a:pt x="251" y="7908"/>
                        <a:pt x="0" y="14960"/>
                        <a:pt x="3913" y="19646"/>
                      </a:cubicBezTo>
                      <a:cubicBezTo>
                        <a:pt x="4143" y="19918"/>
                        <a:pt x="4394" y="20190"/>
                        <a:pt x="4645" y="20462"/>
                      </a:cubicBezTo>
                      <a:lnTo>
                        <a:pt x="20840" y="36636"/>
                      </a:lnTo>
                      <a:lnTo>
                        <a:pt x="37035" y="20462"/>
                      </a:lnTo>
                      <a:cubicBezTo>
                        <a:pt x="37286" y="20190"/>
                        <a:pt x="37537" y="19918"/>
                        <a:pt x="37768" y="19646"/>
                      </a:cubicBezTo>
                      <a:cubicBezTo>
                        <a:pt x="41680" y="14960"/>
                        <a:pt x="41429" y="7908"/>
                        <a:pt x="37035" y="3493"/>
                      </a:cubicBezTo>
                      <a:cubicBezTo>
                        <a:pt x="34706" y="1165"/>
                        <a:pt x="31632" y="0"/>
                        <a:pt x="28559" y="0"/>
                      </a:cubicBezTo>
                      <a:cubicBezTo>
                        <a:pt x="25807" y="0"/>
                        <a:pt x="23055" y="934"/>
                        <a:pt x="20840" y="2803"/>
                      </a:cubicBezTo>
                      <a:cubicBezTo>
                        <a:pt x="18616" y="934"/>
                        <a:pt x="15864" y="0"/>
                        <a:pt x="13113" y="0"/>
                      </a:cubicBezTo>
                      <a:close/>
                    </a:path>
                  </a:pathLst>
                </a:custGeom>
                <a:solidFill>
                  <a:srgbClr val="B209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03;p43"/>
                <p:cNvSpPr/>
                <p:nvPr/>
              </p:nvSpPr>
              <p:spPr>
                <a:xfrm flipH="1">
                  <a:off x="5979778" y="3154600"/>
                  <a:ext cx="119937" cy="105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1" h="36637" extrusionOk="0">
                      <a:moveTo>
                        <a:pt x="13113" y="0"/>
                      </a:moveTo>
                      <a:cubicBezTo>
                        <a:pt x="10043" y="0"/>
                        <a:pt x="6974" y="1165"/>
                        <a:pt x="4645" y="3493"/>
                      </a:cubicBezTo>
                      <a:cubicBezTo>
                        <a:pt x="251" y="7908"/>
                        <a:pt x="0" y="14960"/>
                        <a:pt x="3913" y="19646"/>
                      </a:cubicBezTo>
                      <a:cubicBezTo>
                        <a:pt x="4143" y="19918"/>
                        <a:pt x="4394" y="20190"/>
                        <a:pt x="4645" y="20462"/>
                      </a:cubicBezTo>
                      <a:lnTo>
                        <a:pt x="20840" y="36636"/>
                      </a:lnTo>
                      <a:lnTo>
                        <a:pt x="37035" y="20462"/>
                      </a:lnTo>
                      <a:cubicBezTo>
                        <a:pt x="37286" y="20190"/>
                        <a:pt x="37537" y="19918"/>
                        <a:pt x="37768" y="19646"/>
                      </a:cubicBezTo>
                      <a:cubicBezTo>
                        <a:pt x="41680" y="14960"/>
                        <a:pt x="41429" y="7908"/>
                        <a:pt x="37035" y="3493"/>
                      </a:cubicBezTo>
                      <a:cubicBezTo>
                        <a:pt x="34706" y="1165"/>
                        <a:pt x="31632" y="0"/>
                        <a:pt x="28559" y="0"/>
                      </a:cubicBezTo>
                      <a:cubicBezTo>
                        <a:pt x="25807" y="0"/>
                        <a:pt x="23055" y="934"/>
                        <a:pt x="20840" y="2803"/>
                      </a:cubicBezTo>
                      <a:cubicBezTo>
                        <a:pt x="18616" y="934"/>
                        <a:pt x="15864" y="0"/>
                        <a:pt x="13113" y="0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04" name="Google Shape;804;p43"/>
              <p:cNvSpPr/>
              <p:nvPr/>
            </p:nvSpPr>
            <p:spPr>
              <a:xfrm>
                <a:off x="6498063" y="3391575"/>
                <a:ext cx="51900" cy="51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3"/>
              <p:cNvSpPr/>
              <p:nvPr/>
            </p:nvSpPr>
            <p:spPr>
              <a:xfrm>
                <a:off x="6596180" y="3391575"/>
                <a:ext cx="51900" cy="51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C93A039-090A-29A1-C33F-85A4ECA6E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86" t="15451" b="19444"/>
          <a:stretch/>
        </p:blipFill>
        <p:spPr>
          <a:xfrm>
            <a:off x="4667727" y="1071563"/>
            <a:ext cx="1858810" cy="2678913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4CD80121-7DDB-F15B-25C2-626AD21BB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6" t="17361" r="-463" b="16667"/>
          <a:stretch/>
        </p:blipFill>
        <p:spPr>
          <a:xfrm>
            <a:off x="6755801" y="1503130"/>
            <a:ext cx="1867390" cy="2714629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BA55D874-CC2C-BFDB-4941-81436D5C54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927" t="11111" r="-340" b="17882"/>
          <a:stretch/>
        </p:blipFill>
        <p:spPr>
          <a:xfrm>
            <a:off x="2601163" y="605663"/>
            <a:ext cx="1875111" cy="2921797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5C68CFB6-F6A0-829A-E5B3-3BE463F16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49" y="194461"/>
            <a:ext cx="1946759" cy="194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39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Specific &amp; Sub Objectives</a:t>
            </a:r>
            <a:endParaRPr sz="4000" u="none"/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4294967295"/>
          </p:nvPr>
        </p:nvSpPr>
        <p:spPr>
          <a:xfrm>
            <a:off x="2815933" y="3453520"/>
            <a:ext cx="15495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32" name="Google Shape;832;p45"/>
          <p:cNvSpPr txBox="1">
            <a:spLocks noGrp="1"/>
          </p:cNvSpPr>
          <p:nvPr>
            <p:ph type="title" idx="4294967295"/>
          </p:nvPr>
        </p:nvSpPr>
        <p:spPr>
          <a:xfrm>
            <a:off x="1321687" y="1186810"/>
            <a:ext cx="7361235" cy="2764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Specific Objectives</a:t>
            </a:r>
            <a:br>
              <a:rPr lang="en-US" sz="1800">
                <a:latin typeface="Rajdhani" panose="020B0604020202020204" charset="0"/>
                <a:cs typeface="Rajdhani" panose="020B0604020202020204" charset="0"/>
              </a:rPr>
            </a:br>
            <a:r>
              <a:rPr lang="en-US" sz="1800">
                <a:solidFill>
                  <a:schemeClr val="tx1"/>
                </a:solidFill>
              </a:rPr>
              <a:t>-Manage the communication between the blood bank and the donors in accordance with their requirements</a:t>
            </a:r>
            <a:br>
              <a:rPr lang="en-US" sz="1800">
                <a:latin typeface="+mj-lt"/>
                <a:cs typeface="Arial"/>
              </a:rPr>
            </a:br>
            <a:br>
              <a:rPr lang="en-US" sz="1800">
                <a:latin typeface="+mj-lt"/>
                <a:cs typeface="Arial"/>
              </a:rPr>
            </a:br>
            <a:r>
              <a:rPr lang="en-US" sz="1800"/>
              <a:t> </a:t>
            </a:r>
            <a:r>
              <a:rPr lang="en-US" sz="1800">
                <a:solidFill>
                  <a:schemeClr val="tx1"/>
                </a:solidFill>
              </a:rPr>
              <a:t>Sub Objectives </a:t>
            </a:r>
          </a:p>
          <a:p>
            <a:r>
              <a:rPr lang="en-US" sz="1800">
                <a:solidFill>
                  <a:schemeClr val="tx1"/>
                </a:solidFill>
              </a:rPr>
              <a:t>-Send notifications to the registered eligible donors, by using google map </a:t>
            </a:r>
            <a:br>
              <a:rPr lang="en-US" sz="1800"/>
            </a:br>
            <a:r>
              <a:rPr lang="en-US" sz="1800">
                <a:solidFill>
                  <a:schemeClr val="tx1"/>
                </a:solidFill>
              </a:rPr>
              <a:t>-Provide an online passbook </a:t>
            </a:r>
            <a:br>
              <a:rPr lang="en-US" sz="1800"/>
            </a:br>
            <a:r>
              <a:rPr lang="en-US" sz="1800">
                <a:solidFill>
                  <a:schemeClr val="tx1"/>
                </a:solidFill>
              </a:rPr>
              <a:t>-Verification of the passbook through the face ID &amp; screen lock type</a:t>
            </a:r>
            <a:br>
              <a:rPr lang="en-US" sz="1800"/>
            </a:br>
            <a:r>
              <a:rPr lang="en-US" sz="1800">
                <a:solidFill>
                  <a:schemeClr val="tx1"/>
                </a:solidFill>
              </a:rPr>
              <a:t>-Automatically update the donation records in passbook by scanning the QR code</a:t>
            </a:r>
            <a:br>
              <a:rPr lang="en-US" sz="1400"/>
            </a:br>
            <a:br>
              <a:rPr lang="en-US" sz="1400"/>
            </a:br>
            <a:br>
              <a:rPr lang="en-US" sz="1400"/>
            </a:b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33" name="Google Shape;833;p45"/>
          <p:cNvGrpSpPr/>
          <p:nvPr/>
        </p:nvGrpSpPr>
        <p:grpSpPr>
          <a:xfrm>
            <a:off x="1222946" y="4159068"/>
            <a:ext cx="6285473" cy="623140"/>
            <a:chOff x="1452915" y="2293526"/>
            <a:chExt cx="6285473" cy="623140"/>
          </a:xfrm>
        </p:grpSpPr>
        <p:cxnSp>
          <p:nvCxnSpPr>
            <p:cNvPr id="834" name="Google Shape;834;p45"/>
            <p:cNvCxnSpPr/>
            <p:nvPr/>
          </p:nvCxnSpPr>
          <p:spPr>
            <a:xfrm>
              <a:off x="1603900" y="2625692"/>
              <a:ext cx="5907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35" name="Google Shape;835;p45"/>
            <p:cNvGrpSpPr/>
            <p:nvPr/>
          </p:nvGrpSpPr>
          <p:grpSpPr>
            <a:xfrm>
              <a:off x="3427140" y="2293526"/>
              <a:ext cx="362835" cy="623140"/>
              <a:chOff x="8142523" y="840353"/>
              <a:chExt cx="264979" cy="455047"/>
            </a:xfrm>
          </p:grpSpPr>
          <p:sp>
            <p:nvSpPr>
              <p:cNvPr id="836" name="Google Shape;836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8" name="Google Shape;838;p45"/>
            <p:cNvGrpSpPr/>
            <p:nvPr/>
          </p:nvGrpSpPr>
          <p:grpSpPr>
            <a:xfrm>
              <a:off x="5401353" y="2293526"/>
              <a:ext cx="362835" cy="623140"/>
              <a:chOff x="8142523" y="840353"/>
              <a:chExt cx="264979" cy="455047"/>
            </a:xfrm>
          </p:grpSpPr>
          <p:sp>
            <p:nvSpPr>
              <p:cNvPr id="839" name="Google Shape;839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1" name="Google Shape;841;p45"/>
            <p:cNvGrpSpPr/>
            <p:nvPr/>
          </p:nvGrpSpPr>
          <p:grpSpPr>
            <a:xfrm>
              <a:off x="7375553" y="2293526"/>
              <a:ext cx="362835" cy="623140"/>
              <a:chOff x="8142523" y="840353"/>
              <a:chExt cx="264979" cy="455047"/>
            </a:xfrm>
          </p:grpSpPr>
          <p:sp>
            <p:nvSpPr>
              <p:cNvPr id="842" name="Google Shape;842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4" name="Google Shape;844;p45"/>
            <p:cNvGrpSpPr/>
            <p:nvPr/>
          </p:nvGrpSpPr>
          <p:grpSpPr>
            <a:xfrm>
              <a:off x="1452915" y="2293526"/>
              <a:ext cx="362835" cy="623140"/>
              <a:chOff x="8142523" y="840353"/>
              <a:chExt cx="264979" cy="455047"/>
            </a:xfrm>
          </p:grpSpPr>
          <p:sp>
            <p:nvSpPr>
              <p:cNvPr id="845" name="Google Shape;845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55E0D0D-F8D2-BB33-F962-F1388B314571}"/>
              </a:ext>
            </a:extLst>
          </p:cNvPr>
          <p:cNvSpPr txBox="1"/>
          <p:nvPr/>
        </p:nvSpPr>
        <p:spPr>
          <a:xfrm>
            <a:off x="3911009" y="478316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89FD50-B37F-CA40-86CB-90711540CD1B}"/>
              </a:ext>
            </a:extLst>
          </p:cNvPr>
          <p:cNvSpPr txBox="1"/>
          <p:nvPr/>
        </p:nvSpPr>
        <p:spPr>
          <a:xfrm>
            <a:off x="1594884" y="4767251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IT19115108 | </a:t>
            </a:r>
            <a:r>
              <a:rPr kumimoji="0" lang="en-US" sz="14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Malkanthi.P.L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7724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>
            <a:spLocks noGrp="1"/>
          </p:cNvSpPr>
          <p:nvPr>
            <p:ph type="title"/>
          </p:nvPr>
        </p:nvSpPr>
        <p:spPr>
          <a:xfrm>
            <a:off x="1547972" y="19529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Methodology</a:t>
            </a:r>
            <a:endParaRPr sz="4000" u="none"/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4294967295"/>
          </p:nvPr>
        </p:nvSpPr>
        <p:spPr>
          <a:xfrm>
            <a:off x="2815933" y="3453520"/>
            <a:ext cx="15495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32" name="Google Shape;832;p45"/>
          <p:cNvSpPr txBox="1">
            <a:spLocks noGrp="1"/>
          </p:cNvSpPr>
          <p:nvPr>
            <p:ph type="title" idx="4294967295"/>
          </p:nvPr>
        </p:nvSpPr>
        <p:spPr>
          <a:xfrm>
            <a:off x="1429263" y="1415410"/>
            <a:ext cx="6285471" cy="2038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400">
                <a:latin typeface="+mj-lt"/>
                <a:cs typeface="Arial" panose="020B0604020202020204" pitchFamily="34" charset="0"/>
              </a:rPr>
            </a:br>
            <a:br>
              <a:rPr lang="en-US" sz="1400">
                <a:latin typeface="+mj-lt"/>
                <a:cs typeface="Arial" panose="020B0604020202020204" pitchFamily="34" charset="0"/>
              </a:rPr>
            </a:br>
            <a:endParaRPr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FD4E1-C69F-DFBE-5110-1227F2EB13F9}"/>
              </a:ext>
            </a:extLst>
          </p:cNvPr>
          <p:cNvSpPr txBox="1"/>
          <p:nvPr/>
        </p:nvSpPr>
        <p:spPr>
          <a:xfrm>
            <a:off x="1708861" y="478316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IT19115108 | </a:t>
            </a:r>
            <a:r>
              <a:rPr kumimoji="0" lang="en-US" sz="14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Malkanthi.P.L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5E0D0D-F8D2-BB33-F962-F1388B314571}"/>
              </a:ext>
            </a:extLst>
          </p:cNvPr>
          <p:cNvSpPr txBox="1"/>
          <p:nvPr/>
        </p:nvSpPr>
        <p:spPr>
          <a:xfrm>
            <a:off x="3911009" y="478316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FE4AC-5916-B7FC-C5F4-3E4F31BCD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73" y="767998"/>
            <a:ext cx="6060049" cy="390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42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408098" y="596751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 sz="2400"/>
          </a:p>
        </p:txBody>
      </p:sp>
      <p:grpSp>
        <p:nvGrpSpPr>
          <p:cNvPr id="3" name="Google Shape;1117;p54">
            <a:extLst>
              <a:ext uri="{FF2B5EF4-FFF2-40B4-BE49-F238E27FC236}">
                <a16:creationId xmlns:a16="http://schemas.microsoft.com/office/drawing/2014/main" id="{D88755D9-FA7C-D8D5-E437-32901EF9F3A2}"/>
              </a:ext>
            </a:extLst>
          </p:cNvPr>
          <p:cNvGrpSpPr/>
          <p:nvPr/>
        </p:nvGrpSpPr>
        <p:grpSpPr>
          <a:xfrm>
            <a:off x="261552" y="617894"/>
            <a:ext cx="494184" cy="2872910"/>
            <a:chOff x="3737069" y="2265940"/>
            <a:chExt cx="494184" cy="2872910"/>
          </a:xfrm>
        </p:grpSpPr>
        <p:cxnSp>
          <p:nvCxnSpPr>
            <p:cNvPr id="47" name="Google Shape;1118;p54">
              <a:extLst>
                <a:ext uri="{FF2B5EF4-FFF2-40B4-BE49-F238E27FC236}">
                  <a16:creationId xmlns:a16="http://schemas.microsoft.com/office/drawing/2014/main" id="{9AAEC2C5-1402-4C3F-9CCA-28D1C57B461A}"/>
                </a:ext>
              </a:extLst>
            </p:cNvPr>
            <p:cNvCxnSpPr/>
            <p:nvPr/>
          </p:nvCxnSpPr>
          <p:spPr>
            <a:xfrm>
              <a:off x="3983775" y="2603850"/>
              <a:ext cx="0" cy="253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8" name="Google Shape;1119;p54">
              <a:extLst>
                <a:ext uri="{FF2B5EF4-FFF2-40B4-BE49-F238E27FC236}">
                  <a16:creationId xmlns:a16="http://schemas.microsoft.com/office/drawing/2014/main" id="{FA477776-C822-366B-C644-F188B12A2E27}"/>
                </a:ext>
              </a:extLst>
            </p:cNvPr>
            <p:cNvGrpSpPr/>
            <p:nvPr/>
          </p:nvGrpSpPr>
          <p:grpSpPr>
            <a:xfrm>
              <a:off x="3744297" y="3431441"/>
              <a:ext cx="478956" cy="473660"/>
              <a:chOff x="1139550" y="2792340"/>
              <a:chExt cx="433758" cy="428962"/>
            </a:xfrm>
          </p:grpSpPr>
          <p:sp>
            <p:nvSpPr>
              <p:cNvPr id="56" name="Google Shape;1120;p54">
                <a:extLst>
                  <a:ext uri="{FF2B5EF4-FFF2-40B4-BE49-F238E27FC236}">
                    <a16:creationId xmlns:a16="http://schemas.microsoft.com/office/drawing/2014/main" id="{76EE2E30-3BDD-9398-93D8-D93639812560}"/>
                  </a:ext>
                </a:extLst>
              </p:cNvPr>
              <p:cNvSpPr/>
              <p:nvPr/>
            </p:nvSpPr>
            <p:spPr>
              <a:xfrm>
                <a:off x="1139550" y="2937802"/>
                <a:ext cx="369000" cy="28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121;p54">
                <a:extLst>
                  <a:ext uri="{FF2B5EF4-FFF2-40B4-BE49-F238E27FC236}">
                    <a16:creationId xmlns:a16="http://schemas.microsoft.com/office/drawing/2014/main" id="{81C40C00-0B41-B2E1-8C27-08F0437541FD}"/>
                  </a:ext>
                </a:extLst>
              </p:cNvPr>
              <p:cNvSpPr/>
              <p:nvPr/>
            </p:nvSpPr>
            <p:spPr>
              <a:xfrm>
                <a:off x="1313226" y="2968588"/>
                <a:ext cx="126777" cy="127601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122;p54">
                <a:extLst>
                  <a:ext uri="{FF2B5EF4-FFF2-40B4-BE49-F238E27FC236}">
                    <a16:creationId xmlns:a16="http://schemas.microsoft.com/office/drawing/2014/main" id="{3A04E739-8BC7-2394-CD9F-F8786FBB11BD}"/>
                  </a:ext>
                </a:extLst>
              </p:cNvPr>
              <p:cNvSpPr/>
              <p:nvPr/>
            </p:nvSpPr>
            <p:spPr>
              <a:xfrm>
                <a:off x="1183574" y="2792340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10086" y="1276"/>
                    </a:moveTo>
                    <a:lnTo>
                      <a:pt x="10086" y="2532"/>
                    </a:lnTo>
                    <a:lnTo>
                      <a:pt x="628" y="2532"/>
                    </a:lnTo>
                    <a:lnTo>
                      <a:pt x="628" y="1276"/>
                    </a:lnTo>
                    <a:lnTo>
                      <a:pt x="1277" y="1276"/>
                    </a:lnTo>
                    <a:lnTo>
                      <a:pt x="1277" y="1904"/>
                    </a:lnTo>
                    <a:lnTo>
                      <a:pt x="1905" y="1904"/>
                    </a:lnTo>
                    <a:lnTo>
                      <a:pt x="1905" y="1276"/>
                    </a:lnTo>
                    <a:lnTo>
                      <a:pt x="2532" y="1276"/>
                    </a:lnTo>
                    <a:lnTo>
                      <a:pt x="2532" y="1904"/>
                    </a:lnTo>
                    <a:lnTo>
                      <a:pt x="3160" y="1904"/>
                    </a:lnTo>
                    <a:lnTo>
                      <a:pt x="3160" y="1276"/>
                    </a:lnTo>
                    <a:lnTo>
                      <a:pt x="3788" y="1276"/>
                    </a:lnTo>
                    <a:lnTo>
                      <a:pt x="3788" y="1904"/>
                    </a:lnTo>
                    <a:lnTo>
                      <a:pt x="4415" y="1904"/>
                    </a:lnTo>
                    <a:lnTo>
                      <a:pt x="4415" y="1276"/>
                    </a:lnTo>
                    <a:lnTo>
                      <a:pt x="5043" y="1276"/>
                    </a:lnTo>
                    <a:lnTo>
                      <a:pt x="5043" y="1904"/>
                    </a:lnTo>
                    <a:lnTo>
                      <a:pt x="5671" y="1904"/>
                    </a:lnTo>
                    <a:lnTo>
                      <a:pt x="5671" y="1276"/>
                    </a:lnTo>
                    <a:lnTo>
                      <a:pt x="6299" y="1276"/>
                    </a:lnTo>
                    <a:lnTo>
                      <a:pt x="6299" y="1904"/>
                    </a:lnTo>
                    <a:lnTo>
                      <a:pt x="6926" y="1904"/>
                    </a:lnTo>
                    <a:lnTo>
                      <a:pt x="6926" y="1276"/>
                    </a:lnTo>
                    <a:lnTo>
                      <a:pt x="7554" y="1276"/>
                    </a:lnTo>
                    <a:lnTo>
                      <a:pt x="7554" y="1904"/>
                    </a:lnTo>
                    <a:lnTo>
                      <a:pt x="8182" y="1904"/>
                    </a:lnTo>
                    <a:lnTo>
                      <a:pt x="8182" y="1276"/>
                    </a:lnTo>
                    <a:lnTo>
                      <a:pt x="8809" y="1276"/>
                    </a:lnTo>
                    <a:lnTo>
                      <a:pt x="8809" y="1904"/>
                    </a:lnTo>
                    <a:lnTo>
                      <a:pt x="9437" y="1904"/>
                    </a:lnTo>
                    <a:lnTo>
                      <a:pt x="9437" y="1276"/>
                    </a:lnTo>
                    <a:close/>
                    <a:moveTo>
                      <a:pt x="10086" y="3160"/>
                    </a:moveTo>
                    <a:lnTo>
                      <a:pt x="10086" y="10085"/>
                    </a:lnTo>
                    <a:lnTo>
                      <a:pt x="628" y="10085"/>
                    </a:lnTo>
                    <a:lnTo>
                      <a:pt x="628" y="3160"/>
                    </a:lnTo>
                    <a:close/>
                    <a:moveTo>
                      <a:pt x="1277" y="0"/>
                    </a:moveTo>
                    <a:lnTo>
                      <a:pt x="1277" y="649"/>
                    </a:lnTo>
                    <a:lnTo>
                      <a:pt x="1" y="649"/>
                    </a:lnTo>
                    <a:lnTo>
                      <a:pt x="1" y="10713"/>
                    </a:lnTo>
                    <a:lnTo>
                      <a:pt x="10734" y="10713"/>
                    </a:lnTo>
                    <a:lnTo>
                      <a:pt x="10734" y="649"/>
                    </a:lnTo>
                    <a:lnTo>
                      <a:pt x="9437" y="649"/>
                    </a:lnTo>
                    <a:lnTo>
                      <a:pt x="9437" y="0"/>
                    </a:lnTo>
                    <a:lnTo>
                      <a:pt x="8809" y="0"/>
                    </a:lnTo>
                    <a:lnTo>
                      <a:pt x="8809" y="649"/>
                    </a:lnTo>
                    <a:lnTo>
                      <a:pt x="8182" y="649"/>
                    </a:lnTo>
                    <a:lnTo>
                      <a:pt x="8182" y="0"/>
                    </a:lnTo>
                    <a:lnTo>
                      <a:pt x="7554" y="0"/>
                    </a:lnTo>
                    <a:lnTo>
                      <a:pt x="7554" y="649"/>
                    </a:lnTo>
                    <a:lnTo>
                      <a:pt x="6926" y="649"/>
                    </a:lnTo>
                    <a:lnTo>
                      <a:pt x="6926" y="0"/>
                    </a:lnTo>
                    <a:lnTo>
                      <a:pt x="6299" y="0"/>
                    </a:lnTo>
                    <a:lnTo>
                      <a:pt x="6299" y="649"/>
                    </a:lnTo>
                    <a:lnTo>
                      <a:pt x="5671" y="649"/>
                    </a:lnTo>
                    <a:lnTo>
                      <a:pt x="5671" y="0"/>
                    </a:lnTo>
                    <a:lnTo>
                      <a:pt x="5043" y="0"/>
                    </a:lnTo>
                    <a:lnTo>
                      <a:pt x="5043" y="649"/>
                    </a:lnTo>
                    <a:lnTo>
                      <a:pt x="4415" y="649"/>
                    </a:lnTo>
                    <a:lnTo>
                      <a:pt x="4415" y="0"/>
                    </a:lnTo>
                    <a:lnTo>
                      <a:pt x="3788" y="0"/>
                    </a:lnTo>
                    <a:lnTo>
                      <a:pt x="3788" y="649"/>
                    </a:lnTo>
                    <a:lnTo>
                      <a:pt x="3160" y="649"/>
                    </a:lnTo>
                    <a:lnTo>
                      <a:pt x="3160" y="0"/>
                    </a:lnTo>
                    <a:lnTo>
                      <a:pt x="2532" y="0"/>
                    </a:lnTo>
                    <a:lnTo>
                      <a:pt x="2532" y="649"/>
                    </a:lnTo>
                    <a:lnTo>
                      <a:pt x="1905" y="649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123;p54">
                <a:extLst>
                  <a:ext uri="{FF2B5EF4-FFF2-40B4-BE49-F238E27FC236}">
                    <a16:creationId xmlns:a16="http://schemas.microsoft.com/office/drawing/2014/main" id="{BDCD08B2-4B8A-5CB7-C7C6-2624AE425310}"/>
                  </a:ext>
                </a:extLst>
              </p:cNvPr>
              <p:cNvSpPr/>
              <p:nvPr/>
            </p:nvSpPr>
            <p:spPr>
              <a:xfrm>
                <a:off x="1298301" y="2952631"/>
                <a:ext cx="160287" cy="159524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394" extrusionOk="0">
                    <a:moveTo>
                      <a:pt x="2511" y="628"/>
                    </a:moveTo>
                    <a:lnTo>
                      <a:pt x="2511" y="1883"/>
                    </a:lnTo>
                    <a:lnTo>
                      <a:pt x="3787" y="1883"/>
                    </a:lnTo>
                    <a:lnTo>
                      <a:pt x="3787" y="2511"/>
                    </a:lnTo>
                    <a:lnTo>
                      <a:pt x="2511" y="2511"/>
                    </a:lnTo>
                    <a:lnTo>
                      <a:pt x="2511" y="3766"/>
                    </a:lnTo>
                    <a:lnTo>
                      <a:pt x="1883" y="3766"/>
                    </a:lnTo>
                    <a:lnTo>
                      <a:pt x="1883" y="2511"/>
                    </a:lnTo>
                    <a:lnTo>
                      <a:pt x="628" y="2511"/>
                    </a:lnTo>
                    <a:lnTo>
                      <a:pt x="628" y="1883"/>
                    </a:lnTo>
                    <a:lnTo>
                      <a:pt x="1883" y="1883"/>
                    </a:lnTo>
                    <a:lnTo>
                      <a:pt x="1883" y="628"/>
                    </a:lnTo>
                    <a:close/>
                    <a:moveTo>
                      <a:pt x="1255" y="0"/>
                    </a:moveTo>
                    <a:lnTo>
                      <a:pt x="1255" y="1255"/>
                    </a:lnTo>
                    <a:lnTo>
                      <a:pt x="0" y="1255"/>
                    </a:lnTo>
                    <a:lnTo>
                      <a:pt x="0" y="3139"/>
                    </a:lnTo>
                    <a:lnTo>
                      <a:pt x="1255" y="3139"/>
                    </a:lnTo>
                    <a:lnTo>
                      <a:pt x="1255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415" y="3139"/>
                    </a:lnTo>
                    <a:lnTo>
                      <a:pt x="4415" y="1255"/>
                    </a:lnTo>
                    <a:lnTo>
                      <a:pt x="3139" y="1255"/>
                    </a:lnTo>
                    <a:lnTo>
                      <a:pt x="3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oogle Shape;1124;p54">
              <a:extLst>
                <a:ext uri="{FF2B5EF4-FFF2-40B4-BE49-F238E27FC236}">
                  <a16:creationId xmlns:a16="http://schemas.microsoft.com/office/drawing/2014/main" id="{984BCC6D-5887-E787-73D9-5BD2CA863622}"/>
                </a:ext>
              </a:extLst>
            </p:cNvPr>
            <p:cNvGrpSpPr/>
            <p:nvPr/>
          </p:nvGrpSpPr>
          <p:grpSpPr>
            <a:xfrm>
              <a:off x="3737069" y="2265940"/>
              <a:ext cx="494184" cy="551557"/>
              <a:chOff x="4768650" y="2781702"/>
              <a:chExt cx="389734" cy="435050"/>
            </a:xfrm>
          </p:grpSpPr>
          <p:grpSp>
            <p:nvGrpSpPr>
              <p:cNvPr id="50" name="Google Shape;1125;p54">
                <a:extLst>
                  <a:ext uri="{FF2B5EF4-FFF2-40B4-BE49-F238E27FC236}">
                    <a16:creationId xmlns:a16="http://schemas.microsoft.com/office/drawing/2014/main" id="{D9A82FE4-155B-A81C-2DD6-65D9672AE394}"/>
                  </a:ext>
                </a:extLst>
              </p:cNvPr>
              <p:cNvGrpSpPr/>
              <p:nvPr/>
            </p:nvGrpSpPr>
            <p:grpSpPr>
              <a:xfrm>
                <a:off x="4778589" y="2891447"/>
                <a:ext cx="288699" cy="325305"/>
                <a:chOff x="5003991" y="2903665"/>
                <a:chExt cx="251502" cy="283416"/>
              </a:xfrm>
            </p:grpSpPr>
            <p:sp>
              <p:nvSpPr>
                <p:cNvPr id="54" name="Google Shape;1126;p54">
                  <a:extLst>
                    <a:ext uri="{FF2B5EF4-FFF2-40B4-BE49-F238E27FC236}">
                      <a16:creationId xmlns:a16="http://schemas.microsoft.com/office/drawing/2014/main" id="{06AF1A93-E4DD-C7E2-2BC2-B441CE336F28}"/>
                    </a:ext>
                  </a:extLst>
                </p:cNvPr>
                <p:cNvSpPr/>
                <p:nvPr/>
              </p:nvSpPr>
              <p:spPr>
                <a:xfrm>
                  <a:off x="5003991" y="2903665"/>
                  <a:ext cx="251502" cy="283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7806" extrusionOk="0">
                      <a:moveTo>
                        <a:pt x="3453" y="1821"/>
                      </a:moveTo>
                      <a:lnTo>
                        <a:pt x="4813" y="4165"/>
                      </a:lnTo>
                      <a:cubicBezTo>
                        <a:pt x="4959" y="4395"/>
                        <a:pt x="5022" y="4667"/>
                        <a:pt x="5022" y="4960"/>
                      </a:cubicBezTo>
                      <a:cubicBezTo>
                        <a:pt x="5022" y="5818"/>
                        <a:pt x="4332" y="6529"/>
                        <a:pt x="3453" y="6529"/>
                      </a:cubicBezTo>
                      <a:cubicBezTo>
                        <a:pt x="2595" y="6529"/>
                        <a:pt x="1884" y="5818"/>
                        <a:pt x="1884" y="4960"/>
                      </a:cubicBezTo>
                      <a:cubicBezTo>
                        <a:pt x="1884" y="4667"/>
                        <a:pt x="1967" y="4395"/>
                        <a:pt x="2093" y="4165"/>
                      </a:cubicBezTo>
                      <a:lnTo>
                        <a:pt x="3453" y="1821"/>
                      </a:lnTo>
                      <a:close/>
                      <a:moveTo>
                        <a:pt x="3474" y="1"/>
                      </a:moveTo>
                      <a:lnTo>
                        <a:pt x="1" y="3453"/>
                      </a:lnTo>
                      <a:lnTo>
                        <a:pt x="1" y="7805"/>
                      </a:lnTo>
                      <a:lnTo>
                        <a:pt x="6926" y="7805"/>
                      </a:lnTo>
                      <a:lnTo>
                        <a:pt x="6926" y="3453"/>
                      </a:lnTo>
                      <a:lnTo>
                        <a:pt x="3474" y="1"/>
                      </a:lnTo>
                      <a:close/>
                    </a:path>
                  </a:pathLst>
                </a:custGeom>
                <a:solidFill>
                  <a:srgbClr val="B209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1127;p54">
                  <a:extLst>
                    <a:ext uri="{FF2B5EF4-FFF2-40B4-BE49-F238E27FC236}">
                      <a16:creationId xmlns:a16="http://schemas.microsoft.com/office/drawing/2014/main" id="{07BFC0EE-7DCC-7D37-59BE-D94E72B7E3F4}"/>
                    </a:ext>
                  </a:extLst>
                </p:cNvPr>
                <p:cNvSpPr/>
                <p:nvPr/>
              </p:nvSpPr>
              <p:spPr>
                <a:xfrm>
                  <a:off x="5032525" y="2936075"/>
                  <a:ext cx="209550" cy="23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2" h="9240" extrusionOk="0">
                      <a:moveTo>
                        <a:pt x="4191" y="0"/>
                      </a:moveTo>
                      <a:lnTo>
                        <a:pt x="0" y="4668"/>
                      </a:lnTo>
                      <a:lnTo>
                        <a:pt x="667" y="9144"/>
                      </a:lnTo>
                      <a:lnTo>
                        <a:pt x="5049" y="9240"/>
                      </a:lnTo>
                      <a:lnTo>
                        <a:pt x="8382" y="5906"/>
                      </a:lnTo>
                      <a:lnTo>
                        <a:pt x="6573" y="295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</p:sp>
          </p:grpSp>
          <p:sp>
            <p:nvSpPr>
              <p:cNvPr id="51" name="Google Shape;1128;p54">
                <a:extLst>
                  <a:ext uri="{FF2B5EF4-FFF2-40B4-BE49-F238E27FC236}">
                    <a16:creationId xmlns:a16="http://schemas.microsoft.com/office/drawing/2014/main" id="{B4E1161B-1BD3-5CAD-6063-2DC1BFEA9563}"/>
                  </a:ext>
                </a:extLst>
              </p:cNvPr>
              <p:cNvSpPr/>
              <p:nvPr/>
            </p:nvSpPr>
            <p:spPr>
              <a:xfrm>
                <a:off x="4921163" y="2958199"/>
                <a:ext cx="88656" cy="132902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825" extrusionOk="0">
                    <a:moveTo>
                      <a:pt x="942" y="0"/>
                    </a:moveTo>
                    <a:lnTo>
                      <a:pt x="126" y="1423"/>
                    </a:lnTo>
                    <a:cubicBezTo>
                      <a:pt x="42" y="1570"/>
                      <a:pt x="0" y="1716"/>
                      <a:pt x="0" y="1883"/>
                    </a:cubicBezTo>
                    <a:cubicBezTo>
                      <a:pt x="0" y="2407"/>
                      <a:pt x="440" y="2825"/>
                      <a:pt x="942" y="2825"/>
                    </a:cubicBezTo>
                    <a:cubicBezTo>
                      <a:pt x="1465" y="2825"/>
                      <a:pt x="1884" y="2407"/>
                      <a:pt x="1884" y="1883"/>
                    </a:cubicBezTo>
                    <a:cubicBezTo>
                      <a:pt x="1884" y="1716"/>
                      <a:pt x="1842" y="1570"/>
                      <a:pt x="1758" y="1423"/>
                    </a:cubicBez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129;p54">
                <a:extLst>
                  <a:ext uri="{FF2B5EF4-FFF2-40B4-BE49-F238E27FC236}">
                    <a16:creationId xmlns:a16="http://schemas.microsoft.com/office/drawing/2014/main" id="{A26CDE29-4608-5726-500C-976851C3FD19}"/>
                  </a:ext>
                </a:extLst>
              </p:cNvPr>
              <p:cNvSpPr/>
              <p:nvPr/>
            </p:nvSpPr>
            <p:spPr>
              <a:xfrm>
                <a:off x="4768650" y="2781702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5503" y="628"/>
                    </a:moveTo>
                    <a:lnTo>
                      <a:pt x="9855" y="5043"/>
                    </a:lnTo>
                    <a:lnTo>
                      <a:pt x="9437" y="5482"/>
                    </a:lnTo>
                    <a:lnTo>
                      <a:pt x="5357" y="1402"/>
                    </a:lnTo>
                    <a:lnTo>
                      <a:pt x="1298" y="5482"/>
                    </a:lnTo>
                    <a:lnTo>
                      <a:pt x="879" y="5043"/>
                    </a:lnTo>
                    <a:lnTo>
                      <a:pt x="5231" y="628"/>
                    </a:lnTo>
                    <a:close/>
                    <a:moveTo>
                      <a:pt x="5357" y="2302"/>
                    </a:moveTo>
                    <a:lnTo>
                      <a:pt x="8809" y="5754"/>
                    </a:lnTo>
                    <a:lnTo>
                      <a:pt x="8809" y="10085"/>
                    </a:lnTo>
                    <a:lnTo>
                      <a:pt x="1905" y="10085"/>
                    </a:lnTo>
                    <a:lnTo>
                      <a:pt x="1905" y="5754"/>
                    </a:lnTo>
                    <a:lnTo>
                      <a:pt x="5357" y="2302"/>
                    </a:lnTo>
                    <a:close/>
                    <a:moveTo>
                      <a:pt x="4980" y="0"/>
                    </a:moveTo>
                    <a:lnTo>
                      <a:pt x="0" y="5043"/>
                    </a:lnTo>
                    <a:lnTo>
                      <a:pt x="1277" y="6382"/>
                    </a:lnTo>
                    <a:lnTo>
                      <a:pt x="1277" y="10713"/>
                    </a:lnTo>
                    <a:lnTo>
                      <a:pt x="9437" y="10713"/>
                    </a:lnTo>
                    <a:lnTo>
                      <a:pt x="9437" y="6382"/>
                    </a:lnTo>
                    <a:lnTo>
                      <a:pt x="9458" y="6382"/>
                    </a:lnTo>
                    <a:lnTo>
                      <a:pt x="10734" y="5043"/>
                    </a:lnTo>
                    <a:lnTo>
                      <a:pt x="5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130;p54">
                <a:extLst>
                  <a:ext uri="{FF2B5EF4-FFF2-40B4-BE49-F238E27FC236}">
                    <a16:creationId xmlns:a16="http://schemas.microsoft.com/office/drawing/2014/main" id="{94F28F5C-0719-1BDF-ECD2-A343F376B42B}"/>
                  </a:ext>
                </a:extLst>
              </p:cNvPr>
              <p:cNvSpPr/>
              <p:nvPr/>
            </p:nvSpPr>
            <p:spPr>
              <a:xfrm>
                <a:off x="4906141" y="2930593"/>
                <a:ext cx="113998" cy="170960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709" extrusionOk="0">
                    <a:moveTo>
                      <a:pt x="1570" y="1256"/>
                    </a:moveTo>
                    <a:lnTo>
                      <a:pt x="2386" y="2678"/>
                    </a:lnTo>
                    <a:cubicBezTo>
                      <a:pt x="2470" y="2804"/>
                      <a:pt x="2511" y="2971"/>
                      <a:pt x="2511" y="3139"/>
                    </a:cubicBezTo>
                    <a:cubicBezTo>
                      <a:pt x="2511" y="3662"/>
                      <a:pt x="2093" y="4080"/>
                      <a:pt x="1570" y="4080"/>
                    </a:cubicBezTo>
                    <a:cubicBezTo>
                      <a:pt x="1068" y="4080"/>
                      <a:pt x="628" y="3662"/>
                      <a:pt x="628" y="3139"/>
                    </a:cubicBezTo>
                    <a:cubicBezTo>
                      <a:pt x="628" y="2971"/>
                      <a:pt x="691" y="2825"/>
                      <a:pt x="754" y="2678"/>
                    </a:cubicBezTo>
                    <a:lnTo>
                      <a:pt x="1570" y="1256"/>
                    </a:lnTo>
                    <a:close/>
                    <a:moveTo>
                      <a:pt x="1570" y="0"/>
                    </a:moveTo>
                    <a:lnTo>
                      <a:pt x="210" y="2365"/>
                    </a:lnTo>
                    <a:cubicBezTo>
                      <a:pt x="84" y="2595"/>
                      <a:pt x="1" y="2867"/>
                      <a:pt x="1" y="3139"/>
                    </a:cubicBezTo>
                    <a:cubicBezTo>
                      <a:pt x="1" y="4018"/>
                      <a:pt x="712" y="4708"/>
                      <a:pt x="1570" y="4708"/>
                    </a:cubicBezTo>
                    <a:cubicBezTo>
                      <a:pt x="2449" y="4708"/>
                      <a:pt x="3139" y="4018"/>
                      <a:pt x="3139" y="3139"/>
                    </a:cubicBezTo>
                    <a:cubicBezTo>
                      <a:pt x="3139" y="2867"/>
                      <a:pt x="3076" y="2595"/>
                      <a:pt x="2930" y="2365"/>
                    </a:cubicBez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8E79293-AD17-5648-7FDD-E86CAA4F27B5}"/>
              </a:ext>
            </a:extLst>
          </p:cNvPr>
          <p:cNvSpPr txBox="1"/>
          <p:nvPr/>
        </p:nvSpPr>
        <p:spPr>
          <a:xfrm>
            <a:off x="1716296" y="4827327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IT19115108 | </a:t>
            </a:r>
            <a:r>
              <a:rPr kumimoji="0" lang="en-US" sz="14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Malkanthi.P.L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03CD91-AD97-A175-6CE4-5F3B59F0249E}"/>
              </a:ext>
            </a:extLst>
          </p:cNvPr>
          <p:cNvSpPr txBox="1"/>
          <p:nvPr/>
        </p:nvSpPr>
        <p:spPr>
          <a:xfrm>
            <a:off x="4511750" y="4823862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2E7CD-C971-1AC9-787E-5EBE06688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098" y="1140338"/>
            <a:ext cx="5832900" cy="34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070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114482" y="458706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 </a:t>
            </a:r>
            <a:endParaRPr lang="en-US" sz="2400"/>
          </a:p>
        </p:txBody>
      </p:sp>
      <p:grpSp>
        <p:nvGrpSpPr>
          <p:cNvPr id="3" name="Google Shape;1102;p54">
            <a:extLst>
              <a:ext uri="{FF2B5EF4-FFF2-40B4-BE49-F238E27FC236}">
                <a16:creationId xmlns:a16="http://schemas.microsoft.com/office/drawing/2014/main" id="{D0EBA970-C586-4565-9C3A-9EDC708BF2D6}"/>
              </a:ext>
            </a:extLst>
          </p:cNvPr>
          <p:cNvGrpSpPr/>
          <p:nvPr/>
        </p:nvGrpSpPr>
        <p:grpSpPr>
          <a:xfrm>
            <a:off x="8419676" y="682601"/>
            <a:ext cx="478946" cy="2786184"/>
            <a:chOff x="5043839" y="2230967"/>
            <a:chExt cx="478946" cy="2786184"/>
          </a:xfrm>
        </p:grpSpPr>
        <p:cxnSp>
          <p:nvCxnSpPr>
            <p:cNvPr id="4" name="Google Shape;1103;p54">
              <a:extLst>
                <a:ext uri="{FF2B5EF4-FFF2-40B4-BE49-F238E27FC236}">
                  <a16:creationId xmlns:a16="http://schemas.microsoft.com/office/drawing/2014/main" id="{90248193-9332-C8F3-1B70-1E5587BA9FC3}"/>
                </a:ext>
              </a:extLst>
            </p:cNvPr>
            <p:cNvCxnSpPr/>
            <p:nvPr/>
          </p:nvCxnSpPr>
          <p:spPr>
            <a:xfrm>
              <a:off x="5283321" y="2530751"/>
              <a:ext cx="0" cy="248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" name="Google Shape;1104;p54">
              <a:extLst>
                <a:ext uri="{FF2B5EF4-FFF2-40B4-BE49-F238E27FC236}">
                  <a16:creationId xmlns:a16="http://schemas.microsoft.com/office/drawing/2014/main" id="{E8A60D2E-D73E-40C6-E447-488531E6EE90}"/>
                </a:ext>
              </a:extLst>
            </p:cNvPr>
            <p:cNvGrpSpPr/>
            <p:nvPr/>
          </p:nvGrpSpPr>
          <p:grpSpPr>
            <a:xfrm>
              <a:off x="5043839" y="2230967"/>
              <a:ext cx="478946" cy="475512"/>
              <a:chOff x="5043839" y="2230967"/>
              <a:chExt cx="433749" cy="430639"/>
            </a:xfrm>
          </p:grpSpPr>
          <p:sp>
            <p:nvSpPr>
              <p:cNvPr id="12" name="Google Shape;1105;p54">
                <a:extLst>
                  <a:ext uri="{FF2B5EF4-FFF2-40B4-BE49-F238E27FC236}">
                    <a16:creationId xmlns:a16="http://schemas.microsoft.com/office/drawing/2014/main" id="{0C81FF98-B5F2-ABA2-D0A1-B1ED6F1B576F}"/>
                  </a:ext>
                </a:extLst>
              </p:cNvPr>
              <p:cNvSpPr/>
              <p:nvPr/>
            </p:nvSpPr>
            <p:spPr>
              <a:xfrm>
                <a:off x="5043839" y="2432106"/>
                <a:ext cx="369000" cy="229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106;p54">
                <a:extLst>
                  <a:ext uri="{FF2B5EF4-FFF2-40B4-BE49-F238E27FC236}">
                    <a16:creationId xmlns:a16="http://schemas.microsoft.com/office/drawing/2014/main" id="{75B1B9D5-EFDD-E4D4-6F6D-168F92E949B0}"/>
                  </a:ext>
                </a:extLst>
              </p:cNvPr>
              <p:cNvSpPr/>
              <p:nvPr/>
            </p:nvSpPr>
            <p:spPr>
              <a:xfrm>
                <a:off x="5217506" y="2432415"/>
                <a:ext cx="126778" cy="127601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107;p54">
                <a:extLst>
                  <a:ext uri="{FF2B5EF4-FFF2-40B4-BE49-F238E27FC236}">
                    <a16:creationId xmlns:a16="http://schemas.microsoft.com/office/drawing/2014/main" id="{05E80566-5370-525F-D357-D2F23B19D31E}"/>
                  </a:ext>
                </a:extLst>
              </p:cNvPr>
              <p:cNvSpPr/>
              <p:nvPr/>
            </p:nvSpPr>
            <p:spPr>
              <a:xfrm>
                <a:off x="5154506" y="2369190"/>
                <a:ext cx="29649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47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108;p54">
                <a:extLst>
                  <a:ext uri="{FF2B5EF4-FFF2-40B4-BE49-F238E27FC236}">
                    <a16:creationId xmlns:a16="http://schemas.microsoft.com/office/drawing/2014/main" id="{5D70CECC-1585-2407-D87E-718A72EA2C27}"/>
                  </a:ext>
                </a:extLst>
              </p:cNvPr>
              <p:cNvSpPr/>
              <p:nvPr/>
            </p:nvSpPr>
            <p:spPr>
              <a:xfrm>
                <a:off x="5383158" y="2369190"/>
                <a:ext cx="32675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26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109;p54">
                <a:extLst>
                  <a:ext uri="{FF2B5EF4-FFF2-40B4-BE49-F238E27FC236}">
                    <a16:creationId xmlns:a16="http://schemas.microsoft.com/office/drawing/2014/main" id="{2CA997D7-CE3B-A9BC-7709-1C94B83D68F8}"/>
                  </a:ext>
                </a:extLst>
              </p:cNvPr>
              <p:cNvSpPr/>
              <p:nvPr/>
            </p:nvSpPr>
            <p:spPr>
              <a:xfrm>
                <a:off x="5087854" y="2230967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6926" y="629"/>
                    </a:moveTo>
                    <a:lnTo>
                      <a:pt x="6926" y="1905"/>
                    </a:lnTo>
                    <a:lnTo>
                      <a:pt x="3788" y="1905"/>
                    </a:lnTo>
                    <a:lnTo>
                      <a:pt x="3788" y="629"/>
                    </a:lnTo>
                    <a:close/>
                    <a:moveTo>
                      <a:pt x="10086" y="2533"/>
                    </a:moveTo>
                    <a:lnTo>
                      <a:pt x="10086" y="3788"/>
                    </a:lnTo>
                    <a:lnTo>
                      <a:pt x="9437" y="3788"/>
                    </a:lnTo>
                    <a:lnTo>
                      <a:pt x="9437" y="3160"/>
                    </a:lnTo>
                    <a:lnTo>
                      <a:pt x="7554" y="3160"/>
                    </a:lnTo>
                    <a:lnTo>
                      <a:pt x="7554" y="3788"/>
                    </a:lnTo>
                    <a:lnTo>
                      <a:pt x="3160" y="3788"/>
                    </a:lnTo>
                    <a:lnTo>
                      <a:pt x="3160" y="3160"/>
                    </a:lnTo>
                    <a:lnTo>
                      <a:pt x="1277" y="3160"/>
                    </a:lnTo>
                    <a:lnTo>
                      <a:pt x="1277" y="3788"/>
                    </a:lnTo>
                    <a:lnTo>
                      <a:pt x="628" y="3788"/>
                    </a:lnTo>
                    <a:lnTo>
                      <a:pt x="628" y="2533"/>
                    </a:lnTo>
                    <a:close/>
                    <a:moveTo>
                      <a:pt x="2532" y="3788"/>
                    </a:moveTo>
                    <a:lnTo>
                      <a:pt x="2532" y="4730"/>
                    </a:lnTo>
                    <a:cubicBezTo>
                      <a:pt x="2532" y="4897"/>
                      <a:pt x="2386" y="5044"/>
                      <a:pt x="2218" y="5044"/>
                    </a:cubicBezTo>
                    <a:cubicBezTo>
                      <a:pt x="2051" y="5044"/>
                      <a:pt x="1905" y="4897"/>
                      <a:pt x="1905" y="4730"/>
                    </a:cubicBezTo>
                    <a:lnTo>
                      <a:pt x="1905" y="3788"/>
                    </a:lnTo>
                    <a:close/>
                    <a:moveTo>
                      <a:pt x="8830" y="3788"/>
                    </a:moveTo>
                    <a:lnTo>
                      <a:pt x="8830" y="4730"/>
                    </a:lnTo>
                    <a:cubicBezTo>
                      <a:pt x="8830" y="4897"/>
                      <a:pt x="8684" y="5044"/>
                      <a:pt x="8516" y="5044"/>
                    </a:cubicBezTo>
                    <a:cubicBezTo>
                      <a:pt x="8328" y="5044"/>
                      <a:pt x="8203" y="4897"/>
                      <a:pt x="8203" y="4730"/>
                    </a:cubicBezTo>
                    <a:lnTo>
                      <a:pt x="8203" y="3788"/>
                    </a:lnTo>
                    <a:close/>
                    <a:moveTo>
                      <a:pt x="10086" y="4416"/>
                    </a:moveTo>
                    <a:lnTo>
                      <a:pt x="10086" y="10086"/>
                    </a:lnTo>
                    <a:lnTo>
                      <a:pt x="628" y="10086"/>
                    </a:lnTo>
                    <a:lnTo>
                      <a:pt x="628" y="4416"/>
                    </a:lnTo>
                    <a:lnTo>
                      <a:pt x="1277" y="4416"/>
                    </a:lnTo>
                    <a:lnTo>
                      <a:pt x="1277" y="4730"/>
                    </a:lnTo>
                    <a:cubicBezTo>
                      <a:pt x="1277" y="5253"/>
                      <a:pt x="1695" y="5671"/>
                      <a:pt x="2218" y="5671"/>
                    </a:cubicBezTo>
                    <a:cubicBezTo>
                      <a:pt x="2742" y="5671"/>
                      <a:pt x="3160" y="5253"/>
                      <a:pt x="3160" y="4730"/>
                    </a:cubicBezTo>
                    <a:lnTo>
                      <a:pt x="3160" y="4416"/>
                    </a:lnTo>
                    <a:lnTo>
                      <a:pt x="7554" y="4416"/>
                    </a:lnTo>
                    <a:lnTo>
                      <a:pt x="7554" y="4730"/>
                    </a:lnTo>
                    <a:cubicBezTo>
                      <a:pt x="7554" y="5253"/>
                      <a:pt x="7993" y="5671"/>
                      <a:pt x="8496" y="5671"/>
                    </a:cubicBezTo>
                    <a:cubicBezTo>
                      <a:pt x="9019" y="5671"/>
                      <a:pt x="9437" y="5253"/>
                      <a:pt x="9437" y="4730"/>
                    </a:cubicBezTo>
                    <a:lnTo>
                      <a:pt x="9437" y="4416"/>
                    </a:lnTo>
                    <a:close/>
                    <a:moveTo>
                      <a:pt x="3160" y="1"/>
                    </a:moveTo>
                    <a:lnTo>
                      <a:pt x="3160" y="1905"/>
                    </a:lnTo>
                    <a:lnTo>
                      <a:pt x="1" y="1905"/>
                    </a:lnTo>
                    <a:lnTo>
                      <a:pt x="1" y="10714"/>
                    </a:lnTo>
                    <a:lnTo>
                      <a:pt x="10734" y="10714"/>
                    </a:lnTo>
                    <a:lnTo>
                      <a:pt x="10734" y="1905"/>
                    </a:lnTo>
                    <a:lnTo>
                      <a:pt x="7554" y="1905"/>
                    </a:lnTo>
                    <a:lnTo>
                      <a:pt x="75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110;p54">
                <a:extLst>
                  <a:ext uri="{FF2B5EF4-FFF2-40B4-BE49-F238E27FC236}">
                    <a16:creationId xmlns:a16="http://schemas.microsoft.com/office/drawing/2014/main" id="{79FB4C1B-7AC8-DC0B-81B1-AB7783EBB351}"/>
                  </a:ext>
                </a:extLst>
              </p:cNvPr>
              <p:cNvSpPr/>
              <p:nvPr/>
            </p:nvSpPr>
            <p:spPr>
              <a:xfrm>
                <a:off x="5202581" y="2414058"/>
                <a:ext cx="160287" cy="15956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395" extrusionOk="0">
                    <a:moveTo>
                      <a:pt x="2511" y="628"/>
                    </a:moveTo>
                    <a:lnTo>
                      <a:pt x="2511" y="1884"/>
                    </a:lnTo>
                    <a:lnTo>
                      <a:pt x="3766" y="1884"/>
                    </a:lnTo>
                    <a:lnTo>
                      <a:pt x="3766" y="2511"/>
                    </a:lnTo>
                    <a:lnTo>
                      <a:pt x="2511" y="2511"/>
                    </a:lnTo>
                    <a:lnTo>
                      <a:pt x="2511" y="3767"/>
                    </a:lnTo>
                    <a:lnTo>
                      <a:pt x="1883" y="3767"/>
                    </a:lnTo>
                    <a:lnTo>
                      <a:pt x="1883" y="2511"/>
                    </a:lnTo>
                    <a:lnTo>
                      <a:pt x="628" y="2511"/>
                    </a:lnTo>
                    <a:lnTo>
                      <a:pt x="628" y="1884"/>
                    </a:lnTo>
                    <a:lnTo>
                      <a:pt x="1883" y="1884"/>
                    </a:lnTo>
                    <a:lnTo>
                      <a:pt x="1883" y="628"/>
                    </a:lnTo>
                    <a:close/>
                    <a:moveTo>
                      <a:pt x="1255" y="1"/>
                    </a:moveTo>
                    <a:lnTo>
                      <a:pt x="1255" y="1256"/>
                    </a:lnTo>
                    <a:lnTo>
                      <a:pt x="0" y="1256"/>
                    </a:lnTo>
                    <a:lnTo>
                      <a:pt x="0" y="3139"/>
                    </a:lnTo>
                    <a:lnTo>
                      <a:pt x="1255" y="3139"/>
                    </a:lnTo>
                    <a:lnTo>
                      <a:pt x="1255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415" y="3139"/>
                    </a:lnTo>
                    <a:lnTo>
                      <a:pt x="4415" y="1256"/>
                    </a:lnTo>
                    <a:lnTo>
                      <a:pt x="3139" y="1256"/>
                    </a:lnTo>
                    <a:lnTo>
                      <a:pt x="3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oogle Shape;1111;p54">
              <a:extLst>
                <a:ext uri="{FF2B5EF4-FFF2-40B4-BE49-F238E27FC236}">
                  <a16:creationId xmlns:a16="http://schemas.microsoft.com/office/drawing/2014/main" id="{96D52536-BBEE-1967-156E-828A245325D5}"/>
                </a:ext>
              </a:extLst>
            </p:cNvPr>
            <p:cNvGrpSpPr/>
            <p:nvPr/>
          </p:nvGrpSpPr>
          <p:grpSpPr>
            <a:xfrm>
              <a:off x="5044553" y="3354708"/>
              <a:ext cx="477602" cy="480930"/>
              <a:chOff x="5044542" y="3354708"/>
              <a:chExt cx="432530" cy="435546"/>
            </a:xfrm>
          </p:grpSpPr>
          <p:sp>
            <p:nvSpPr>
              <p:cNvPr id="7" name="Google Shape;1112;p54">
                <a:extLst>
                  <a:ext uri="{FF2B5EF4-FFF2-40B4-BE49-F238E27FC236}">
                    <a16:creationId xmlns:a16="http://schemas.microsoft.com/office/drawing/2014/main" id="{0E10F0E3-9040-9C0A-496A-3D7BE9D91462}"/>
                  </a:ext>
                </a:extLst>
              </p:cNvPr>
              <p:cNvSpPr/>
              <p:nvPr/>
            </p:nvSpPr>
            <p:spPr>
              <a:xfrm>
                <a:off x="5044542" y="3401282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942" y="1"/>
                    </a:moveTo>
                    <a:cubicBezTo>
                      <a:pt x="440" y="1"/>
                      <a:pt x="1" y="419"/>
                      <a:pt x="1" y="942"/>
                    </a:cubicBezTo>
                    <a:lnTo>
                      <a:pt x="1" y="2846"/>
                    </a:lnTo>
                    <a:cubicBezTo>
                      <a:pt x="1" y="3244"/>
                      <a:pt x="273" y="3600"/>
                      <a:pt x="628" y="3725"/>
                    </a:cubicBezTo>
                    <a:lnTo>
                      <a:pt x="628" y="5734"/>
                    </a:lnTo>
                    <a:cubicBezTo>
                      <a:pt x="273" y="5859"/>
                      <a:pt x="1" y="6194"/>
                      <a:pt x="1" y="6613"/>
                    </a:cubicBezTo>
                    <a:lnTo>
                      <a:pt x="1" y="9772"/>
                    </a:lnTo>
                    <a:cubicBezTo>
                      <a:pt x="1" y="10295"/>
                      <a:pt x="440" y="10714"/>
                      <a:pt x="942" y="10714"/>
                    </a:cubicBezTo>
                    <a:lnTo>
                      <a:pt x="2867" y="10714"/>
                    </a:lnTo>
                    <a:cubicBezTo>
                      <a:pt x="3265" y="10714"/>
                      <a:pt x="3620" y="10463"/>
                      <a:pt x="3746" y="10086"/>
                    </a:cubicBezTo>
                    <a:lnTo>
                      <a:pt x="5734" y="10086"/>
                    </a:lnTo>
                    <a:cubicBezTo>
                      <a:pt x="5880" y="10463"/>
                      <a:pt x="6215" y="10714"/>
                      <a:pt x="6633" y="10714"/>
                    </a:cubicBezTo>
                    <a:lnTo>
                      <a:pt x="9793" y="10714"/>
                    </a:lnTo>
                    <a:cubicBezTo>
                      <a:pt x="10316" y="10714"/>
                      <a:pt x="10734" y="10295"/>
                      <a:pt x="10734" y="9772"/>
                    </a:cubicBezTo>
                    <a:lnTo>
                      <a:pt x="10734" y="7868"/>
                    </a:lnTo>
                    <a:cubicBezTo>
                      <a:pt x="10734" y="7450"/>
                      <a:pt x="10462" y="7115"/>
                      <a:pt x="10107" y="6968"/>
                    </a:cubicBezTo>
                    <a:lnTo>
                      <a:pt x="10107" y="4981"/>
                    </a:lnTo>
                    <a:cubicBezTo>
                      <a:pt x="10462" y="4855"/>
                      <a:pt x="10734" y="4499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316" y="1"/>
                      <a:pt x="9793" y="1"/>
                    </a:cubicBezTo>
                    <a:lnTo>
                      <a:pt x="7889" y="1"/>
                    </a:lnTo>
                    <a:cubicBezTo>
                      <a:pt x="7470" y="1"/>
                      <a:pt x="7136" y="252"/>
                      <a:pt x="6989" y="629"/>
                    </a:cubicBezTo>
                    <a:lnTo>
                      <a:pt x="5001" y="629"/>
                    </a:lnTo>
                    <a:cubicBezTo>
                      <a:pt x="4876" y="252"/>
                      <a:pt x="4520" y="1"/>
                      <a:pt x="4123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1113;p54">
                <a:extLst>
                  <a:ext uri="{FF2B5EF4-FFF2-40B4-BE49-F238E27FC236}">
                    <a16:creationId xmlns:a16="http://schemas.microsoft.com/office/drawing/2014/main" id="{2C5D9C39-1E08-8106-9333-ADFD395F8C37}"/>
                  </a:ext>
                </a:extLst>
              </p:cNvPr>
              <p:cNvSpPr/>
              <p:nvPr/>
            </p:nvSpPr>
            <p:spPr>
              <a:xfrm>
                <a:off x="5318658" y="3378265"/>
                <a:ext cx="136008" cy="228701"/>
              </a:xfrm>
              <a:custGeom>
                <a:avLst/>
                <a:gdLst/>
                <a:ahLst/>
                <a:cxnLst/>
                <a:rect l="l" t="t" r="r" b="b"/>
                <a:pathLst>
                  <a:path w="3746" h="6299" extrusionOk="0">
                    <a:moveTo>
                      <a:pt x="1527" y="1"/>
                    </a:moveTo>
                    <a:cubicBezTo>
                      <a:pt x="1339" y="1"/>
                      <a:pt x="1214" y="126"/>
                      <a:pt x="1214" y="315"/>
                    </a:cubicBezTo>
                    <a:lnTo>
                      <a:pt x="1214" y="3160"/>
                    </a:lnTo>
                    <a:lnTo>
                      <a:pt x="0" y="3160"/>
                    </a:lnTo>
                    <a:cubicBezTo>
                      <a:pt x="126" y="3516"/>
                      <a:pt x="481" y="3788"/>
                      <a:pt x="900" y="3788"/>
                    </a:cubicBezTo>
                    <a:lnTo>
                      <a:pt x="1214" y="3788"/>
                    </a:lnTo>
                    <a:lnTo>
                      <a:pt x="1214" y="6299"/>
                    </a:lnTo>
                    <a:lnTo>
                      <a:pt x="3118" y="6299"/>
                    </a:lnTo>
                    <a:lnTo>
                      <a:pt x="3118" y="3788"/>
                    </a:lnTo>
                    <a:lnTo>
                      <a:pt x="3432" y="3788"/>
                    </a:lnTo>
                    <a:cubicBezTo>
                      <a:pt x="3599" y="3788"/>
                      <a:pt x="3745" y="3641"/>
                      <a:pt x="3745" y="3474"/>
                    </a:cubicBezTo>
                    <a:lnTo>
                      <a:pt x="3745" y="315"/>
                    </a:lnTo>
                    <a:cubicBezTo>
                      <a:pt x="3745" y="126"/>
                      <a:pt x="3599" y="1"/>
                      <a:pt x="3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1114;p54">
                <a:extLst>
                  <a:ext uri="{FF2B5EF4-FFF2-40B4-BE49-F238E27FC236}">
                    <a16:creationId xmlns:a16="http://schemas.microsoft.com/office/drawing/2014/main" id="{964F69A4-978F-7086-0567-7C26CBDB289A}"/>
                  </a:ext>
                </a:extLst>
              </p:cNvPr>
              <p:cNvSpPr/>
              <p:nvPr/>
            </p:nvSpPr>
            <p:spPr>
              <a:xfrm>
                <a:off x="5110470" y="3378265"/>
                <a:ext cx="228701" cy="135282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3726" extrusionOk="0">
                    <a:moveTo>
                      <a:pt x="315" y="1"/>
                    </a:moveTo>
                    <a:cubicBezTo>
                      <a:pt x="147" y="1"/>
                      <a:pt x="1" y="147"/>
                      <a:pt x="1" y="315"/>
                    </a:cubicBezTo>
                    <a:lnTo>
                      <a:pt x="1" y="2219"/>
                    </a:lnTo>
                    <a:cubicBezTo>
                      <a:pt x="1" y="2386"/>
                      <a:pt x="147" y="2532"/>
                      <a:pt x="315" y="2532"/>
                    </a:cubicBezTo>
                    <a:lnTo>
                      <a:pt x="3160" y="2532"/>
                    </a:lnTo>
                    <a:lnTo>
                      <a:pt x="3160" y="3725"/>
                    </a:lnTo>
                    <a:cubicBezTo>
                      <a:pt x="3537" y="3600"/>
                      <a:pt x="3788" y="3265"/>
                      <a:pt x="3788" y="2846"/>
                    </a:cubicBezTo>
                    <a:lnTo>
                      <a:pt x="3788" y="2532"/>
                    </a:lnTo>
                    <a:lnTo>
                      <a:pt x="6299" y="2532"/>
                    </a:lnTo>
                    <a:lnTo>
                      <a:pt x="6299" y="628"/>
                    </a:lnTo>
                    <a:lnTo>
                      <a:pt x="3788" y="628"/>
                    </a:lnTo>
                    <a:lnTo>
                      <a:pt x="3788" y="315"/>
                    </a:lnTo>
                    <a:cubicBezTo>
                      <a:pt x="3788" y="147"/>
                      <a:pt x="3663" y="1"/>
                      <a:pt x="3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115;p54">
                <a:extLst>
                  <a:ext uri="{FF2B5EF4-FFF2-40B4-BE49-F238E27FC236}">
                    <a16:creationId xmlns:a16="http://schemas.microsoft.com/office/drawing/2014/main" id="{AA492133-5B43-DC1C-522F-C00DC150AC35}"/>
                  </a:ext>
                </a:extLst>
              </p:cNvPr>
              <p:cNvSpPr/>
              <p:nvPr/>
            </p:nvSpPr>
            <p:spPr>
              <a:xfrm>
                <a:off x="5220866" y="3487156"/>
                <a:ext cx="123975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3139" extrusionOk="0">
                    <a:moveTo>
                      <a:pt x="1235" y="0"/>
                    </a:moveTo>
                    <a:cubicBezTo>
                      <a:pt x="1109" y="607"/>
                      <a:pt x="628" y="1088"/>
                      <a:pt x="0" y="1214"/>
                    </a:cubicBezTo>
                    <a:lnTo>
                      <a:pt x="0" y="1904"/>
                    </a:lnTo>
                    <a:cubicBezTo>
                      <a:pt x="628" y="2030"/>
                      <a:pt x="1109" y="2532"/>
                      <a:pt x="1235" y="3139"/>
                    </a:cubicBezTo>
                    <a:lnTo>
                      <a:pt x="1925" y="3139"/>
                    </a:lnTo>
                    <a:cubicBezTo>
                      <a:pt x="2051" y="2532"/>
                      <a:pt x="2532" y="2030"/>
                      <a:pt x="3139" y="1904"/>
                    </a:cubicBezTo>
                    <a:lnTo>
                      <a:pt x="3139" y="1214"/>
                    </a:lnTo>
                    <a:cubicBezTo>
                      <a:pt x="2532" y="1088"/>
                      <a:pt x="2051" y="607"/>
                      <a:pt x="1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16;p54">
                <a:extLst>
                  <a:ext uri="{FF2B5EF4-FFF2-40B4-BE49-F238E27FC236}">
                    <a16:creationId xmlns:a16="http://schemas.microsoft.com/office/drawing/2014/main" id="{51B52BBA-1C09-A2C4-4D7E-EC599090847F}"/>
                  </a:ext>
                </a:extLst>
              </p:cNvPr>
              <p:cNvSpPr/>
              <p:nvPr/>
            </p:nvSpPr>
            <p:spPr>
              <a:xfrm>
                <a:off x="5087338" y="3354708"/>
                <a:ext cx="389734" cy="389734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35" extrusionOk="0">
                    <a:moveTo>
                      <a:pt x="4101" y="629"/>
                    </a:moveTo>
                    <a:cubicBezTo>
                      <a:pt x="4290" y="629"/>
                      <a:pt x="4415" y="775"/>
                      <a:pt x="4415" y="942"/>
                    </a:cubicBezTo>
                    <a:lnTo>
                      <a:pt x="4415" y="1256"/>
                    </a:lnTo>
                    <a:lnTo>
                      <a:pt x="6926" y="1256"/>
                    </a:lnTo>
                    <a:lnTo>
                      <a:pt x="6926" y="3160"/>
                    </a:lnTo>
                    <a:lnTo>
                      <a:pt x="4415" y="3160"/>
                    </a:lnTo>
                    <a:lnTo>
                      <a:pt x="4415" y="3474"/>
                    </a:lnTo>
                    <a:cubicBezTo>
                      <a:pt x="4415" y="3893"/>
                      <a:pt x="4164" y="4248"/>
                      <a:pt x="3787" y="4374"/>
                    </a:cubicBezTo>
                    <a:lnTo>
                      <a:pt x="3787" y="3160"/>
                    </a:lnTo>
                    <a:lnTo>
                      <a:pt x="942" y="3160"/>
                    </a:lnTo>
                    <a:cubicBezTo>
                      <a:pt x="774" y="3160"/>
                      <a:pt x="628" y="3035"/>
                      <a:pt x="628" y="2847"/>
                    </a:cubicBezTo>
                    <a:lnTo>
                      <a:pt x="628" y="942"/>
                    </a:lnTo>
                    <a:cubicBezTo>
                      <a:pt x="628" y="775"/>
                      <a:pt x="774" y="629"/>
                      <a:pt x="942" y="629"/>
                    </a:cubicBezTo>
                    <a:close/>
                    <a:moveTo>
                      <a:pt x="5712" y="3788"/>
                    </a:moveTo>
                    <a:cubicBezTo>
                      <a:pt x="5838" y="4416"/>
                      <a:pt x="6319" y="4897"/>
                      <a:pt x="6926" y="5023"/>
                    </a:cubicBezTo>
                    <a:lnTo>
                      <a:pt x="6926" y="5713"/>
                    </a:lnTo>
                    <a:cubicBezTo>
                      <a:pt x="6319" y="5839"/>
                      <a:pt x="5838" y="6320"/>
                      <a:pt x="5712" y="6948"/>
                    </a:cubicBezTo>
                    <a:lnTo>
                      <a:pt x="5022" y="6948"/>
                    </a:lnTo>
                    <a:cubicBezTo>
                      <a:pt x="4896" y="6320"/>
                      <a:pt x="4415" y="5839"/>
                      <a:pt x="3787" y="5713"/>
                    </a:cubicBezTo>
                    <a:lnTo>
                      <a:pt x="3787" y="5023"/>
                    </a:lnTo>
                    <a:cubicBezTo>
                      <a:pt x="4415" y="4897"/>
                      <a:pt x="4896" y="4416"/>
                      <a:pt x="5022" y="3788"/>
                    </a:cubicBezTo>
                    <a:close/>
                    <a:moveTo>
                      <a:pt x="9793" y="629"/>
                    </a:moveTo>
                    <a:cubicBezTo>
                      <a:pt x="9960" y="629"/>
                      <a:pt x="10106" y="775"/>
                      <a:pt x="10106" y="942"/>
                    </a:cubicBezTo>
                    <a:lnTo>
                      <a:pt x="10106" y="4102"/>
                    </a:lnTo>
                    <a:cubicBezTo>
                      <a:pt x="10106" y="4290"/>
                      <a:pt x="9960" y="4416"/>
                      <a:pt x="9793" y="4416"/>
                    </a:cubicBezTo>
                    <a:lnTo>
                      <a:pt x="9479" y="4416"/>
                    </a:lnTo>
                    <a:lnTo>
                      <a:pt x="9479" y="6948"/>
                    </a:lnTo>
                    <a:lnTo>
                      <a:pt x="7575" y="6948"/>
                    </a:lnTo>
                    <a:lnTo>
                      <a:pt x="7575" y="4416"/>
                    </a:lnTo>
                    <a:lnTo>
                      <a:pt x="7261" y="4416"/>
                    </a:lnTo>
                    <a:cubicBezTo>
                      <a:pt x="6842" y="4416"/>
                      <a:pt x="6487" y="4165"/>
                      <a:pt x="6361" y="3788"/>
                    </a:cubicBezTo>
                    <a:lnTo>
                      <a:pt x="7575" y="3788"/>
                    </a:lnTo>
                    <a:lnTo>
                      <a:pt x="7575" y="942"/>
                    </a:lnTo>
                    <a:cubicBezTo>
                      <a:pt x="7575" y="775"/>
                      <a:pt x="7700" y="629"/>
                      <a:pt x="7868" y="629"/>
                    </a:cubicBezTo>
                    <a:close/>
                    <a:moveTo>
                      <a:pt x="3160" y="3809"/>
                    </a:moveTo>
                    <a:lnTo>
                      <a:pt x="3160" y="6320"/>
                    </a:lnTo>
                    <a:lnTo>
                      <a:pt x="3474" y="6320"/>
                    </a:lnTo>
                    <a:cubicBezTo>
                      <a:pt x="3892" y="6320"/>
                      <a:pt x="4227" y="6571"/>
                      <a:pt x="4373" y="6948"/>
                    </a:cubicBezTo>
                    <a:lnTo>
                      <a:pt x="3160" y="6948"/>
                    </a:lnTo>
                    <a:lnTo>
                      <a:pt x="3160" y="9793"/>
                    </a:lnTo>
                    <a:cubicBezTo>
                      <a:pt x="3160" y="9961"/>
                      <a:pt x="3034" y="10107"/>
                      <a:pt x="2846" y="10107"/>
                    </a:cubicBezTo>
                    <a:lnTo>
                      <a:pt x="942" y="10107"/>
                    </a:lnTo>
                    <a:cubicBezTo>
                      <a:pt x="774" y="10107"/>
                      <a:pt x="628" y="9961"/>
                      <a:pt x="628" y="9793"/>
                    </a:cubicBezTo>
                    <a:lnTo>
                      <a:pt x="628" y="6634"/>
                    </a:lnTo>
                    <a:cubicBezTo>
                      <a:pt x="628" y="6445"/>
                      <a:pt x="774" y="6320"/>
                      <a:pt x="942" y="6320"/>
                    </a:cubicBezTo>
                    <a:lnTo>
                      <a:pt x="1256" y="6320"/>
                    </a:lnTo>
                    <a:lnTo>
                      <a:pt x="1256" y="3809"/>
                    </a:lnTo>
                    <a:close/>
                    <a:moveTo>
                      <a:pt x="6947" y="6362"/>
                    </a:moveTo>
                    <a:lnTo>
                      <a:pt x="6947" y="7575"/>
                    </a:lnTo>
                    <a:lnTo>
                      <a:pt x="9793" y="7575"/>
                    </a:lnTo>
                    <a:cubicBezTo>
                      <a:pt x="9960" y="7575"/>
                      <a:pt x="10106" y="7701"/>
                      <a:pt x="10106" y="7889"/>
                    </a:cubicBezTo>
                    <a:lnTo>
                      <a:pt x="10106" y="9793"/>
                    </a:lnTo>
                    <a:cubicBezTo>
                      <a:pt x="10106" y="9961"/>
                      <a:pt x="9960" y="10107"/>
                      <a:pt x="9793" y="10107"/>
                    </a:cubicBezTo>
                    <a:lnTo>
                      <a:pt x="6633" y="10107"/>
                    </a:lnTo>
                    <a:cubicBezTo>
                      <a:pt x="6445" y="10107"/>
                      <a:pt x="6319" y="9961"/>
                      <a:pt x="6319" y="9793"/>
                    </a:cubicBezTo>
                    <a:lnTo>
                      <a:pt x="6319" y="9479"/>
                    </a:lnTo>
                    <a:lnTo>
                      <a:pt x="3787" y="9479"/>
                    </a:lnTo>
                    <a:lnTo>
                      <a:pt x="3787" y="7575"/>
                    </a:lnTo>
                    <a:lnTo>
                      <a:pt x="6319" y="7575"/>
                    </a:lnTo>
                    <a:lnTo>
                      <a:pt x="6319" y="7261"/>
                    </a:lnTo>
                    <a:cubicBezTo>
                      <a:pt x="6319" y="6843"/>
                      <a:pt x="6570" y="6487"/>
                      <a:pt x="6947" y="6362"/>
                    </a:cubicBezTo>
                    <a:close/>
                    <a:moveTo>
                      <a:pt x="942" y="1"/>
                    </a:moveTo>
                    <a:cubicBezTo>
                      <a:pt x="419" y="1"/>
                      <a:pt x="0" y="440"/>
                      <a:pt x="0" y="942"/>
                    </a:cubicBezTo>
                    <a:lnTo>
                      <a:pt x="0" y="2847"/>
                    </a:lnTo>
                    <a:cubicBezTo>
                      <a:pt x="0" y="3265"/>
                      <a:pt x="272" y="3621"/>
                      <a:pt x="628" y="3746"/>
                    </a:cubicBezTo>
                    <a:lnTo>
                      <a:pt x="628" y="5734"/>
                    </a:lnTo>
                    <a:cubicBezTo>
                      <a:pt x="272" y="5860"/>
                      <a:pt x="0" y="6215"/>
                      <a:pt x="0" y="6634"/>
                    </a:cubicBezTo>
                    <a:lnTo>
                      <a:pt x="0" y="9793"/>
                    </a:lnTo>
                    <a:cubicBezTo>
                      <a:pt x="0" y="10316"/>
                      <a:pt x="419" y="10735"/>
                      <a:pt x="942" y="10735"/>
                    </a:cubicBezTo>
                    <a:lnTo>
                      <a:pt x="2846" y="10735"/>
                    </a:lnTo>
                    <a:cubicBezTo>
                      <a:pt x="3264" y="10735"/>
                      <a:pt x="3620" y="10463"/>
                      <a:pt x="3746" y="10107"/>
                    </a:cubicBezTo>
                    <a:lnTo>
                      <a:pt x="5733" y="10107"/>
                    </a:lnTo>
                    <a:cubicBezTo>
                      <a:pt x="5859" y="10463"/>
                      <a:pt x="6215" y="10735"/>
                      <a:pt x="6633" y="10735"/>
                    </a:cubicBezTo>
                    <a:lnTo>
                      <a:pt x="9793" y="10735"/>
                    </a:lnTo>
                    <a:cubicBezTo>
                      <a:pt x="10316" y="10735"/>
                      <a:pt x="10734" y="10316"/>
                      <a:pt x="10734" y="9793"/>
                    </a:cubicBezTo>
                    <a:lnTo>
                      <a:pt x="10734" y="7889"/>
                    </a:lnTo>
                    <a:cubicBezTo>
                      <a:pt x="10734" y="7471"/>
                      <a:pt x="10462" y="7115"/>
                      <a:pt x="10106" y="6989"/>
                    </a:cubicBezTo>
                    <a:lnTo>
                      <a:pt x="10106" y="5002"/>
                    </a:lnTo>
                    <a:cubicBezTo>
                      <a:pt x="10462" y="4876"/>
                      <a:pt x="10734" y="4520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295" y="1"/>
                      <a:pt x="9793" y="1"/>
                    </a:cubicBezTo>
                    <a:lnTo>
                      <a:pt x="7888" y="1"/>
                    </a:lnTo>
                    <a:cubicBezTo>
                      <a:pt x="7470" y="1"/>
                      <a:pt x="7114" y="273"/>
                      <a:pt x="6989" y="629"/>
                    </a:cubicBezTo>
                    <a:lnTo>
                      <a:pt x="5001" y="629"/>
                    </a:lnTo>
                    <a:cubicBezTo>
                      <a:pt x="4875" y="273"/>
                      <a:pt x="4520" y="1"/>
                      <a:pt x="4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32C6F14-315F-520B-9D4D-F9037891261F}"/>
              </a:ext>
            </a:extLst>
          </p:cNvPr>
          <p:cNvSpPr txBox="1"/>
          <p:nvPr/>
        </p:nvSpPr>
        <p:spPr>
          <a:xfrm>
            <a:off x="1693993" y="483572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IT19115108 | </a:t>
            </a:r>
            <a:r>
              <a:rPr kumimoji="0" lang="en-US" sz="14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Malkanthi.P.L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7EF798-A5BF-19CA-1327-0DD898EB6669}"/>
              </a:ext>
            </a:extLst>
          </p:cNvPr>
          <p:cNvSpPr txBox="1"/>
          <p:nvPr/>
        </p:nvSpPr>
        <p:spPr>
          <a:xfrm>
            <a:off x="4631257" y="483572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AA30DD3-4E49-9190-1C4C-62AB8B09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25" y="1060956"/>
            <a:ext cx="6048480" cy="356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56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286793" y="464161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EBD0D9-F16C-07E8-2197-F88DD24F4B20}"/>
              </a:ext>
            </a:extLst>
          </p:cNvPr>
          <p:cNvSpPr txBox="1"/>
          <p:nvPr/>
        </p:nvSpPr>
        <p:spPr>
          <a:xfrm>
            <a:off x="1682403" y="483572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IT19115108 | </a:t>
            </a:r>
            <a:r>
              <a:rPr kumimoji="0" lang="en-US" sz="14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Malkanthi.P.L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0403B1-F8F4-5784-9C15-43C7C8538DCB}"/>
              </a:ext>
            </a:extLst>
          </p:cNvPr>
          <p:cNvSpPr txBox="1"/>
          <p:nvPr/>
        </p:nvSpPr>
        <p:spPr>
          <a:xfrm>
            <a:off x="4511750" y="483572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8DF931-BC39-BCA6-8257-736DC50C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34" y="1068390"/>
            <a:ext cx="5918959" cy="348201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C8B46-FD04-7D3F-E991-7728F297ACCB}"/>
              </a:ext>
            </a:extLst>
          </p:cNvPr>
          <p:cNvCxnSpPr/>
          <p:nvPr/>
        </p:nvCxnSpPr>
        <p:spPr>
          <a:xfrm>
            <a:off x="447461" y="413657"/>
            <a:ext cx="0" cy="52251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6" name="Google Shape;1102;p54">
            <a:extLst>
              <a:ext uri="{FF2B5EF4-FFF2-40B4-BE49-F238E27FC236}">
                <a16:creationId xmlns:a16="http://schemas.microsoft.com/office/drawing/2014/main" id="{84C5E586-808F-3A85-73A2-6B573DBFCFDF}"/>
              </a:ext>
            </a:extLst>
          </p:cNvPr>
          <p:cNvGrpSpPr/>
          <p:nvPr/>
        </p:nvGrpSpPr>
        <p:grpSpPr>
          <a:xfrm>
            <a:off x="331325" y="690035"/>
            <a:ext cx="478946" cy="2786184"/>
            <a:chOff x="5043839" y="2230967"/>
            <a:chExt cx="478946" cy="2786184"/>
          </a:xfrm>
        </p:grpSpPr>
        <p:cxnSp>
          <p:nvCxnSpPr>
            <p:cNvPr id="37" name="Google Shape;1103;p54">
              <a:extLst>
                <a:ext uri="{FF2B5EF4-FFF2-40B4-BE49-F238E27FC236}">
                  <a16:creationId xmlns:a16="http://schemas.microsoft.com/office/drawing/2014/main" id="{31FF4FCA-573B-0F49-A3C4-1F41AACFE405}"/>
                </a:ext>
              </a:extLst>
            </p:cNvPr>
            <p:cNvCxnSpPr/>
            <p:nvPr/>
          </p:nvCxnSpPr>
          <p:spPr>
            <a:xfrm>
              <a:off x="5283321" y="2530751"/>
              <a:ext cx="0" cy="248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" name="Google Shape;1104;p54">
              <a:extLst>
                <a:ext uri="{FF2B5EF4-FFF2-40B4-BE49-F238E27FC236}">
                  <a16:creationId xmlns:a16="http://schemas.microsoft.com/office/drawing/2014/main" id="{DB109309-117D-C4DE-0C93-FA0556BFAE6C}"/>
                </a:ext>
              </a:extLst>
            </p:cNvPr>
            <p:cNvGrpSpPr/>
            <p:nvPr/>
          </p:nvGrpSpPr>
          <p:grpSpPr>
            <a:xfrm>
              <a:off x="5043839" y="2230967"/>
              <a:ext cx="478946" cy="475512"/>
              <a:chOff x="5043839" y="2230967"/>
              <a:chExt cx="433749" cy="430639"/>
            </a:xfrm>
          </p:grpSpPr>
          <p:sp>
            <p:nvSpPr>
              <p:cNvPr id="45" name="Google Shape;1105;p54">
                <a:extLst>
                  <a:ext uri="{FF2B5EF4-FFF2-40B4-BE49-F238E27FC236}">
                    <a16:creationId xmlns:a16="http://schemas.microsoft.com/office/drawing/2014/main" id="{95DABB83-1C29-DC18-750A-E556F27B49AB}"/>
                  </a:ext>
                </a:extLst>
              </p:cNvPr>
              <p:cNvSpPr/>
              <p:nvPr/>
            </p:nvSpPr>
            <p:spPr>
              <a:xfrm>
                <a:off x="5043839" y="2432106"/>
                <a:ext cx="369000" cy="229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106;p54">
                <a:extLst>
                  <a:ext uri="{FF2B5EF4-FFF2-40B4-BE49-F238E27FC236}">
                    <a16:creationId xmlns:a16="http://schemas.microsoft.com/office/drawing/2014/main" id="{B839696E-1B2B-81DF-69D1-33AE1E5F0B80}"/>
                  </a:ext>
                </a:extLst>
              </p:cNvPr>
              <p:cNvSpPr/>
              <p:nvPr/>
            </p:nvSpPr>
            <p:spPr>
              <a:xfrm>
                <a:off x="5217506" y="2432415"/>
                <a:ext cx="126778" cy="127601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107;p54">
                <a:extLst>
                  <a:ext uri="{FF2B5EF4-FFF2-40B4-BE49-F238E27FC236}">
                    <a16:creationId xmlns:a16="http://schemas.microsoft.com/office/drawing/2014/main" id="{4A486F00-EB4A-CC63-3192-90EE997919A6}"/>
                  </a:ext>
                </a:extLst>
              </p:cNvPr>
              <p:cNvSpPr/>
              <p:nvPr/>
            </p:nvSpPr>
            <p:spPr>
              <a:xfrm>
                <a:off x="5154506" y="2369190"/>
                <a:ext cx="29649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47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108;p54">
                <a:extLst>
                  <a:ext uri="{FF2B5EF4-FFF2-40B4-BE49-F238E27FC236}">
                    <a16:creationId xmlns:a16="http://schemas.microsoft.com/office/drawing/2014/main" id="{9B860CC7-B191-64A4-E91D-7663A6FF1668}"/>
                  </a:ext>
                </a:extLst>
              </p:cNvPr>
              <p:cNvSpPr/>
              <p:nvPr/>
            </p:nvSpPr>
            <p:spPr>
              <a:xfrm>
                <a:off x="5383158" y="2369190"/>
                <a:ext cx="32675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26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109;p54">
                <a:extLst>
                  <a:ext uri="{FF2B5EF4-FFF2-40B4-BE49-F238E27FC236}">
                    <a16:creationId xmlns:a16="http://schemas.microsoft.com/office/drawing/2014/main" id="{59BCAE3B-E708-7D50-23EB-ED3B643DA0C3}"/>
                  </a:ext>
                </a:extLst>
              </p:cNvPr>
              <p:cNvSpPr/>
              <p:nvPr/>
            </p:nvSpPr>
            <p:spPr>
              <a:xfrm>
                <a:off x="5087854" y="2230967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6926" y="629"/>
                    </a:moveTo>
                    <a:lnTo>
                      <a:pt x="6926" y="1905"/>
                    </a:lnTo>
                    <a:lnTo>
                      <a:pt x="3788" y="1905"/>
                    </a:lnTo>
                    <a:lnTo>
                      <a:pt x="3788" y="629"/>
                    </a:lnTo>
                    <a:close/>
                    <a:moveTo>
                      <a:pt x="10086" y="2533"/>
                    </a:moveTo>
                    <a:lnTo>
                      <a:pt x="10086" y="3788"/>
                    </a:lnTo>
                    <a:lnTo>
                      <a:pt x="9437" y="3788"/>
                    </a:lnTo>
                    <a:lnTo>
                      <a:pt x="9437" y="3160"/>
                    </a:lnTo>
                    <a:lnTo>
                      <a:pt x="7554" y="3160"/>
                    </a:lnTo>
                    <a:lnTo>
                      <a:pt x="7554" y="3788"/>
                    </a:lnTo>
                    <a:lnTo>
                      <a:pt x="3160" y="3788"/>
                    </a:lnTo>
                    <a:lnTo>
                      <a:pt x="3160" y="3160"/>
                    </a:lnTo>
                    <a:lnTo>
                      <a:pt x="1277" y="3160"/>
                    </a:lnTo>
                    <a:lnTo>
                      <a:pt x="1277" y="3788"/>
                    </a:lnTo>
                    <a:lnTo>
                      <a:pt x="628" y="3788"/>
                    </a:lnTo>
                    <a:lnTo>
                      <a:pt x="628" y="2533"/>
                    </a:lnTo>
                    <a:close/>
                    <a:moveTo>
                      <a:pt x="2532" y="3788"/>
                    </a:moveTo>
                    <a:lnTo>
                      <a:pt x="2532" y="4730"/>
                    </a:lnTo>
                    <a:cubicBezTo>
                      <a:pt x="2532" y="4897"/>
                      <a:pt x="2386" y="5044"/>
                      <a:pt x="2218" y="5044"/>
                    </a:cubicBezTo>
                    <a:cubicBezTo>
                      <a:pt x="2051" y="5044"/>
                      <a:pt x="1905" y="4897"/>
                      <a:pt x="1905" y="4730"/>
                    </a:cubicBezTo>
                    <a:lnTo>
                      <a:pt x="1905" y="3788"/>
                    </a:lnTo>
                    <a:close/>
                    <a:moveTo>
                      <a:pt x="8830" y="3788"/>
                    </a:moveTo>
                    <a:lnTo>
                      <a:pt x="8830" y="4730"/>
                    </a:lnTo>
                    <a:cubicBezTo>
                      <a:pt x="8830" y="4897"/>
                      <a:pt x="8684" y="5044"/>
                      <a:pt x="8516" y="5044"/>
                    </a:cubicBezTo>
                    <a:cubicBezTo>
                      <a:pt x="8328" y="5044"/>
                      <a:pt x="8203" y="4897"/>
                      <a:pt x="8203" y="4730"/>
                    </a:cubicBezTo>
                    <a:lnTo>
                      <a:pt x="8203" y="3788"/>
                    </a:lnTo>
                    <a:close/>
                    <a:moveTo>
                      <a:pt x="10086" y="4416"/>
                    </a:moveTo>
                    <a:lnTo>
                      <a:pt x="10086" y="10086"/>
                    </a:lnTo>
                    <a:lnTo>
                      <a:pt x="628" y="10086"/>
                    </a:lnTo>
                    <a:lnTo>
                      <a:pt x="628" y="4416"/>
                    </a:lnTo>
                    <a:lnTo>
                      <a:pt x="1277" y="4416"/>
                    </a:lnTo>
                    <a:lnTo>
                      <a:pt x="1277" y="4730"/>
                    </a:lnTo>
                    <a:cubicBezTo>
                      <a:pt x="1277" y="5253"/>
                      <a:pt x="1695" y="5671"/>
                      <a:pt x="2218" y="5671"/>
                    </a:cubicBezTo>
                    <a:cubicBezTo>
                      <a:pt x="2742" y="5671"/>
                      <a:pt x="3160" y="5253"/>
                      <a:pt x="3160" y="4730"/>
                    </a:cubicBezTo>
                    <a:lnTo>
                      <a:pt x="3160" y="4416"/>
                    </a:lnTo>
                    <a:lnTo>
                      <a:pt x="7554" y="4416"/>
                    </a:lnTo>
                    <a:lnTo>
                      <a:pt x="7554" y="4730"/>
                    </a:lnTo>
                    <a:cubicBezTo>
                      <a:pt x="7554" y="5253"/>
                      <a:pt x="7993" y="5671"/>
                      <a:pt x="8496" y="5671"/>
                    </a:cubicBezTo>
                    <a:cubicBezTo>
                      <a:pt x="9019" y="5671"/>
                      <a:pt x="9437" y="5253"/>
                      <a:pt x="9437" y="4730"/>
                    </a:cubicBezTo>
                    <a:lnTo>
                      <a:pt x="9437" y="4416"/>
                    </a:lnTo>
                    <a:close/>
                    <a:moveTo>
                      <a:pt x="3160" y="1"/>
                    </a:moveTo>
                    <a:lnTo>
                      <a:pt x="3160" y="1905"/>
                    </a:lnTo>
                    <a:lnTo>
                      <a:pt x="1" y="1905"/>
                    </a:lnTo>
                    <a:lnTo>
                      <a:pt x="1" y="10714"/>
                    </a:lnTo>
                    <a:lnTo>
                      <a:pt x="10734" y="10714"/>
                    </a:lnTo>
                    <a:lnTo>
                      <a:pt x="10734" y="1905"/>
                    </a:lnTo>
                    <a:lnTo>
                      <a:pt x="7554" y="1905"/>
                    </a:lnTo>
                    <a:lnTo>
                      <a:pt x="75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110;p54">
                <a:extLst>
                  <a:ext uri="{FF2B5EF4-FFF2-40B4-BE49-F238E27FC236}">
                    <a16:creationId xmlns:a16="http://schemas.microsoft.com/office/drawing/2014/main" id="{D6B20414-35DE-A824-6570-BD122168A618}"/>
                  </a:ext>
                </a:extLst>
              </p:cNvPr>
              <p:cNvSpPr/>
              <p:nvPr/>
            </p:nvSpPr>
            <p:spPr>
              <a:xfrm>
                <a:off x="5202581" y="2414058"/>
                <a:ext cx="160287" cy="15956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395" extrusionOk="0">
                    <a:moveTo>
                      <a:pt x="2511" y="628"/>
                    </a:moveTo>
                    <a:lnTo>
                      <a:pt x="2511" y="1884"/>
                    </a:lnTo>
                    <a:lnTo>
                      <a:pt x="3766" y="1884"/>
                    </a:lnTo>
                    <a:lnTo>
                      <a:pt x="3766" y="2511"/>
                    </a:lnTo>
                    <a:lnTo>
                      <a:pt x="2511" y="2511"/>
                    </a:lnTo>
                    <a:lnTo>
                      <a:pt x="2511" y="3767"/>
                    </a:lnTo>
                    <a:lnTo>
                      <a:pt x="1883" y="3767"/>
                    </a:lnTo>
                    <a:lnTo>
                      <a:pt x="1883" y="2511"/>
                    </a:lnTo>
                    <a:lnTo>
                      <a:pt x="628" y="2511"/>
                    </a:lnTo>
                    <a:lnTo>
                      <a:pt x="628" y="1884"/>
                    </a:lnTo>
                    <a:lnTo>
                      <a:pt x="1883" y="1884"/>
                    </a:lnTo>
                    <a:lnTo>
                      <a:pt x="1883" y="628"/>
                    </a:lnTo>
                    <a:close/>
                    <a:moveTo>
                      <a:pt x="1255" y="1"/>
                    </a:moveTo>
                    <a:lnTo>
                      <a:pt x="1255" y="1256"/>
                    </a:lnTo>
                    <a:lnTo>
                      <a:pt x="0" y="1256"/>
                    </a:lnTo>
                    <a:lnTo>
                      <a:pt x="0" y="3139"/>
                    </a:lnTo>
                    <a:lnTo>
                      <a:pt x="1255" y="3139"/>
                    </a:lnTo>
                    <a:lnTo>
                      <a:pt x="1255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415" y="3139"/>
                    </a:lnTo>
                    <a:lnTo>
                      <a:pt x="4415" y="1256"/>
                    </a:lnTo>
                    <a:lnTo>
                      <a:pt x="3139" y="1256"/>
                    </a:lnTo>
                    <a:lnTo>
                      <a:pt x="3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" name="Google Shape;1111;p54">
              <a:extLst>
                <a:ext uri="{FF2B5EF4-FFF2-40B4-BE49-F238E27FC236}">
                  <a16:creationId xmlns:a16="http://schemas.microsoft.com/office/drawing/2014/main" id="{A1131DD5-4C96-76CA-53EE-465C9F72910B}"/>
                </a:ext>
              </a:extLst>
            </p:cNvPr>
            <p:cNvGrpSpPr/>
            <p:nvPr/>
          </p:nvGrpSpPr>
          <p:grpSpPr>
            <a:xfrm>
              <a:off x="5044553" y="3354708"/>
              <a:ext cx="477602" cy="480930"/>
              <a:chOff x="5044542" y="3354708"/>
              <a:chExt cx="432530" cy="435546"/>
            </a:xfrm>
          </p:grpSpPr>
          <p:sp>
            <p:nvSpPr>
              <p:cNvPr id="40" name="Google Shape;1112;p54">
                <a:extLst>
                  <a:ext uri="{FF2B5EF4-FFF2-40B4-BE49-F238E27FC236}">
                    <a16:creationId xmlns:a16="http://schemas.microsoft.com/office/drawing/2014/main" id="{8C88AB39-0D7A-5F7B-B00D-816075476DC5}"/>
                  </a:ext>
                </a:extLst>
              </p:cNvPr>
              <p:cNvSpPr/>
              <p:nvPr/>
            </p:nvSpPr>
            <p:spPr>
              <a:xfrm>
                <a:off x="5044542" y="3401282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942" y="1"/>
                    </a:moveTo>
                    <a:cubicBezTo>
                      <a:pt x="440" y="1"/>
                      <a:pt x="1" y="419"/>
                      <a:pt x="1" y="942"/>
                    </a:cubicBezTo>
                    <a:lnTo>
                      <a:pt x="1" y="2846"/>
                    </a:lnTo>
                    <a:cubicBezTo>
                      <a:pt x="1" y="3244"/>
                      <a:pt x="273" y="3600"/>
                      <a:pt x="628" y="3725"/>
                    </a:cubicBezTo>
                    <a:lnTo>
                      <a:pt x="628" y="5734"/>
                    </a:lnTo>
                    <a:cubicBezTo>
                      <a:pt x="273" y="5859"/>
                      <a:pt x="1" y="6194"/>
                      <a:pt x="1" y="6613"/>
                    </a:cubicBezTo>
                    <a:lnTo>
                      <a:pt x="1" y="9772"/>
                    </a:lnTo>
                    <a:cubicBezTo>
                      <a:pt x="1" y="10295"/>
                      <a:pt x="440" y="10714"/>
                      <a:pt x="942" y="10714"/>
                    </a:cubicBezTo>
                    <a:lnTo>
                      <a:pt x="2867" y="10714"/>
                    </a:lnTo>
                    <a:cubicBezTo>
                      <a:pt x="3265" y="10714"/>
                      <a:pt x="3620" y="10463"/>
                      <a:pt x="3746" y="10086"/>
                    </a:cubicBezTo>
                    <a:lnTo>
                      <a:pt x="5734" y="10086"/>
                    </a:lnTo>
                    <a:cubicBezTo>
                      <a:pt x="5880" y="10463"/>
                      <a:pt x="6215" y="10714"/>
                      <a:pt x="6633" y="10714"/>
                    </a:cubicBezTo>
                    <a:lnTo>
                      <a:pt x="9793" y="10714"/>
                    </a:lnTo>
                    <a:cubicBezTo>
                      <a:pt x="10316" y="10714"/>
                      <a:pt x="10734" y="10295"/>
                      <a:pt x="10734" y="9772"/>
                    </a:cubicBezTo>
                    <a:lnTo>
                      <a:pt x="10734" y="7868"/>
                    </a:lnTo>
                    <a:cubicBezTo>
                      <a:pt x="10734" y="7450"/>
                      <a:pt x="10462" y="7115"/>
                      <a:pt x="10107" y="6968"/>
                    </a:cubicBezTo>
                    <a:lnTo>
                      <a:pt x="10107" y="4981"/>
                    </a:lnTo>
                    <a:cubicBezTo>
                      <a:pt x="10462" y="4855"/>
                      <a:pt x="10734" y="4499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316" y="1"/>
                      <a:pt x="9793" y="1"/>
                    </a:cubicBezTo>
                    <a:lnTo>
                      <a:pt x="7889" y="1"/>
                    </a:lnTo>
                    <a:cubicBezTo>
                      <a:pt x="7470" y="1"/>
                      <a:pt x="7136" y="252"/>
                      <a:pt x="6989" y="629"/>
                    </a:cubicBezTo>
                    <a:lnTo>
                      <a:pt x="5001" y="629"/>
                    </a:lnTo>
                    <a:cubicBezTo>
                      <a:pt x="4876" y="252"/>
                      <a:pt x="4520" y="1"/>
                      <a:pt x="4123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113;p54">
                <a:extLst>
                  <a:ext uri="{FF2B5EF4-FFF2-40B4-BE49-F238E27FC236}">
                    <a16:creationId xmlns:a16="http://schemas.microsoft.com/office/drawing/2014/main" id="{43AE6181-540C-6ABD-1028-ED48C51C0C32}"/>
                  </a:ext>
                </a:extLst>
              </p:cNvPr>
              <p:cNvSpPr/>
              <p:nvPr/>
            </p:nvSpPr>
            <p:spPr>
              <a:xfrm>
                <a:off x="5318658" y="3378265"/>
                <a:ext cx="136008" cy="228701"/>
              </a:xfrm>
              <a:custGeom>
                <a:avLst/>
                <a:gdLst/>
                <a:ahLst/>
                <a:cxnLst/>
                <a:rect l="l" t="t" r="r" b="b"/>
                <a:pathLst>
                  <a:path w="3746" h="6299" extrusionOk="0">
                    <a:moveTo>
                      <a:pt x="1527" y="1"/>
                    </a:moveTo>
                    <a:cubicBezTo>
                      <a:pt x="1339" y="1"/>
                      <a:pt x="1214" y="126"/>
                      <a:pt x="1214" y="315"/>
                    </a:cubicBezTo>
                    <a:lnTo>
                      <a:pt x="1214" y="3160"/>
                    </a:lnTo>
                    <a:lnTo>
                      <a:pt x="0" y="3160"/>
                    </a:lnTo>
                    <a:cubicBezTo>
                      <a:pt x="126" y="3516"/>
                      <a:pt x="481" y="3788"/>
                      <a:pt x="900" y="3788"/>
                    </a:cubicBezTo>
                    <a:lnTo>
                      <a:pt x="1214" y="3788"/>
                    </a:lnTo>
                    <a:lnTo>
                      <a:pt x="1214" y="6299"/>
                    </a:lnTo>
                    <a:lnTo>
                      <a:pt x="3118" y="6299"/>
                    </a:lnTo>
                    <a:lnTo>
                      <a:pt x="3118" y="3788"/>
                    </a:lnTo>
                    <a:lnTo>
                      <a:pt x="3432" y="3788"/>
                    </a:lnTo>
                    <a:cubicBezTo>
                      <a:pt x="3599" y="3788"/>
                      <a:pt x="3745" y="3641"/>
                      <a:pt x="3745" y="3474"/>
                    </a:cubicBezTo>
                    <a:lnTo>
                      <a:pt x="3745" y="315"/>
                    </a:lnTo>
                    <a:cubicBezTo>
                      <a:pt x="3745" y="126"/>
                      <a:pt x="3599" y="1"/>
                      <a:pt x="3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114;p54">
                <a:extLst>
                  <a:ext uri="{FF2B5EF4-FFF2-40B4-BE49-F238E27FC236}">
                    <a16:creationId xmlns:a16="http://schemas.microsoft.com/office/drawing/2014/main" id="{7F6AEEEE-C1F8-5569-2F5B-CE9DF397D2E1}"/>
                  </a:ext>
                </a:extLst>
              </p:cNvPr>
              <p:cNvSpPr/>
              <p:nvPr/>
            </p:nvSpPr>
            <p:spPr>
              <a:xfrm>
                <a:off x="5110470" y="3378265"/>
                <a:ext cx="228701" cy="135282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3726" extrusionOk="0">
                    <a:moveTo>
                      <a:pt x="315" y="1"/>
                    </a:moveTo>
                    <a:cubicBezTo>
                      <a:pt x="147" y="1"/>
                      <a:pt x="1" y="147"/>
                      <a:pt x="1" y="315"/>
                    </a:cubicBezTo>
                    <a:lnTo>
                      <a:pt x="1" y="2219"/>
                    </a:lnTo>
                    <a:cubicBezTo>
                      <a:pt x="1" y="2386"/>
                      <a:pt x="147" y="2532"/>
                      <a:pt x="315" y="2532"/>
                    </a:cubicBezTo>
                    <a:lnTo>
                      <a:pt x="3160" y="2532"/>
                    </a:lnTo>
                    <a:lnTo>
                      <a:pt x="3160" y="3725"/>
                    </a:lnTo>
                    <a:cubicBezTo>
                      <a:pt x="3537" y="3600"/>
                      <a:pt x="3788" y="3265"/>
                      <a:pt x="3788" y="2846"/>
                    </a:cubicBezTo>
                    <a:lnTo>
                      <a:pt x="3788" y="2532"/>
                    </a:lnTo>
                    <a:lnTo>
                      <a:pt x="6299" y="2532"/>
                    </a:lnTo>
                    <a:lnTo>
                      <a:pt x="6299" y="628"/>
                    </a:lnTo>
                    <a:lnTo>
                      <a:pt x="3788" y="628"/>
                    </a:lnTo>
                    <a:lnTo>
                      <a:pt x="3788" y="315"/>
                    </a:lnTo>
                    <a:cubicBezTo>
                      <a:pt x="3788" y="147"/>
                      <a:pt x="3663" y="1"/>
                      <a:pt x="3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115;p54">
                <a:extLst>
                  <a:ext uri="{FF2B5EF4-FFF2-40B4-BE49-F238E27FC236}">
                    <a16:creationId xmlns:a16="http://schemas.microsoft.com/office/drawing/2014/main" id="{243E645C-AF47-7000-96E1-3081472B9595}"/>
                  </a:ext>
                </a:extLst>
              </p:cNvPr>
              <p:cNvSpPr/>
              <p:nvPr/>
            </p:nvSpPr>
            <p:spPr>
              <a:xfrm>
                <a:off x="5220866" y="3487156"/>
                <a:ext cx="123975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3139" extrusionOk="0">
                    <a:moveTo>
                      <a:pt x="1235" y="0"/>
                    </a:moveTo>
                    <a:cubicBezTo>
                      <a:pt x="1109" y="607"/>
                      <a:pt x="628" y="1088"/>
                      <a:pt x="0" y="1214"/>
                    </a:cubicBezTo>
                    <a:lnTo>
                      <a:pt x="0" y="1904"/>
                    </a:lnTo>
                    <a:cubicBezTo>
                      <a:pt x="628" y="2030"/>
                      <a:pt x="1109" y="2532"/>
                      <a:pt x="1235" y="3139"/>
                    </a:cubicBezTo>
                    <a:lnTo>
                      <a:pt x="1925" y="3139"/>
                    </a:lnTo>
                    <a:cubicBezTo>
                      <a:pt x="2051" y="2532"/>
                      <a:pt x="2532" y="2030"/>
                      <a:pt x="3139" y="1904"/>
                    </a:cubicBezTo>
                    <a:lnTo>
                      <a:pt x="3139" y="1214"/>
                    </a:lnTo>
                    <a:cubicBezTo>
                      <a:pt x="2532" y="1088"/>
                      <a:pt x="2051" y="607"/>
                      <a:pt x="1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116;p54">
                <a:extLst>
                  <a:ext uri="{FF2B5EF4-FFF2-40B4-BE49-F238E27FC236}">
                    <a16:creationId xmlns:a16="http://schemas.microsoft.com/office/drawing/2014/main" id="{42D93D31-119A-A779-1AC4-00A7083DBEFD}"/>
                  </a:ext>
                </a:extLst>
              </p:cNvPr>
              <p:cNvSpPr/>
              <p:nvPr/>
            </p:nvSpPr>
            <p:spPr>
              <a:xfrm>
                <a:off x="5087338" y="3354708"/>
                <a:ext cx="389734" cy="389734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35" extrusionOk="0">
                    <a:moveTo>
                      <a:pt x="4101" y="629"/>
                    </a:moveTo>
                    <a:cubicBezTo>
                      <a:pt x="4290" y="629"/>
                      <a:pt x="4415" y="775"/>
                      <a:pt x="4415" y="942"/>
                    </a:cubicBezTo>
                    <a:lnTo>
                      <a:pt x="4415" y="1256"/>
                    </a:lnTo>
                    <a:lnTo>
                      <a:pt x="6926" y="1256"/>
                    </a:lnTo>
                    <a:lnTo>
                      <a:pt x="6926" y="3160"/>
                    </a:lnTo>
                    <a:lnTo>
                      <a:pt x="4415" y="3160"/>
                    </a:lnTo>
                    <a:lnTo>
                      <a:pt x="4415" y="3474"/>
                    </a:lnTo>
                    <a:cubicBezTo>
                      <a:pt x="4415" y="3893"/>
                      <a:pt x="4164" y="4248"/>
                      <a:pt x="3787" y="4374"/>
                    </a:cubicBezTo>
                    <a:lnTo>
                      <a:pt x="3787" y="3160"/>
                    </a:lnTo>
                    <a:lnTo>
                      <a:pt x="942" y="3160"/>
                    </a:lnTo>
                    <a:cubicBezTo>
                      <a:pt x="774" y="3160"/>
                      <a:pt x="628" y="3035"/>
                      <a:pt x="628" y="2847"/>
                    </a:cubicBezTo>
                    <a:lnTo>
                      <a:pt x="628" y="942"/>
                    </a:lnTo>
                    <a:cubicBezTo>
                      <a:pt x="628" y="775"/>
                      <a:pt x="774" y="629"/>
                      <a:pt x="942" y="629"/>
                    </a:cubicBezTo>
                    <a:close/>
                    <a:moveTo>
                      <a:pt x="5712" y="3788"/>
                    </a:moveTo>
                    <a:cubicBezTo>
                      <a:pt x="5838" y="4416"/>
                      <a:pt x="6319" y="4897"/>
                      <a:pt x="6926" y="5023"/>
                    </a:cubicBezTo>
                    <a:lnTo>
                      <a:pt x="6926" y="5713"/>
                    </a:lnTo>
                    <a:cubicBezTo>
                      <a:pt x="6319" y="5839"/>
                      <a:pt x="5838" y="6320"/>
                      <a:pt x="5712" y="6948"/>
                    </a:cubicBezTo>
                    <a:lnTo>
                      <a:pt x="5022" y="6948"/>
                    </a:lnTo>
                    <a:cubicBezTo>
                      <a:pt x="4896" y="6320"/>
                      <a:pt x="4415" y="5839"/>
                      <a:pt x="3787" y="5713"/>
                    </a:cubicBezTo>
                    <a:lnTo>
                      <a:pt x="3787" y="5023"/>
                    </a:lnTo>
                    <a:cubicBezTo>
                      <a:pt x="4415" y="4897"/>
                      <a:pt x="4896" y="4416"/>
                      <a:pt x="5022" y="3788"/>
                    </a:cubicBezTo>
                    <a:close/>
                    <a:moveTo>
                      <a:pt x="9793" y="629"/>
                    </a:moveTo>
                    <a:cubicBezTo>
                      <a:pt x="9960" y="629"/>
                      <a:pt x="10106" y="775"/>
                      <a:pt x="10106" y="942"/>
                    </a:cubicBezTo>
                    <a:lnTo>
                      <a:pt x="10106" y="4102"/>
                    </a:lnTo>
                    <a:cubicBezTo>
                      <a:pt x="10106" y="4290"/>
                      <a:pt x="9960" y="4416"/>
                      <a:pt x="9793" y="4416"/>
                    </a:cubicBezTo>
                    <a:lnTo>
                      <a:pt x="9479" y="4416"/>
                    </a:lnTo>
                    <a:lnTo>
                      <a:pt x="9479" y="6948"/>
                    </a:lnTo>
                    <a:lnTo>
                      <a:pt x="7575" y="6948"/>
                    </a:lnTo>
                    <a:lnTo>
                      <a:pt x="7575" y="4416"/>
                    </a:lnTo>
                    <a:lnTo>
                      <a:pt x="7261" y="4416"/>
                    </a:lnTo>
                    <a:cubicBezTo>
                      <a:pt x="6842" y="4416"/>
                      <a:pt x="6487" y="4165"/>
                      <a:pt x="6361" y="3788"/>
                    </a:cubicBezTo>
                    <a:lnTo>
                      <a:pt x="7575" y="3788"/>
                    </a:lnTo>
                    <a:lnTo>
                      <a:pt x="7575" y="942"/>
                    </a:lnTo>
                    <a:cubicBezTo>
                      <a:pt x="7575" y="775"/>
                      <a:pt x="7700" y="629"/>
                      <a:pt x="7868" y="629"/>
                    </a:cubicBezTo>
                    <a:close/>
                    <a:moveTo>
                      <a:pt x="3160" y="3809"/>
                    </a:moveTo>
                    <a:lnTo>
                      <a:pt x="3160" y="6320"/>
                    </a:lnTo>
                    <a:lnTo>
                      <a:pt x="3474" y="6320"/>
                    </a:lnTo>
                    <a:cubicBezTo>
                      <a:pt x="3892" y="6320"/>
                      <a:pt x="4227" y="6571"/>
                      <a:pt x="4373" y="6948"/>
                    </a:cubicBezTo>
                    <a:lnTo>
                      <a:pt x="3160" y="6948"/>
                    </a:lnTo>
                    <a:lnTo>
                      <a:pt x="3160" y="9793"/>
                    </a:lnTo>
                    <a:cubicBezTo>
                      <a:pt x="3160" y="9961"/>
                      <a:pt x="3034" y="10107"/>
                      <a:pt x="2846" y="10107"/>
                    </a:cubicBezTo>
                    <a:lnTo>
                      <a:pt x="942" y="10107"/>
                    </a:lnTo>
                    <a:cubicBezTo>
                      <a:pt x="774" y="10107"/>
                      <a:pt x="628" y="9961"/>
                      <a:pt x="628" y="9793"/>
                    </a:cubicBezTo>
                    <a:lnTo>
                      <a:pt x="628" y="6634"/>
                    </a:lnTo>
                    <a:cubicBezTo>
                      <a:pt x="628" y="6445"/>
                      <a:pt x="774" y="6320"/>
                      <a:pt x="942" y="6320"/>
                    </a:cubicBezTo>
                    <a:lnTo>
                      <a:pt x="1256" y="6320"/>
                    </a:lnTo>
                    <a:lnTo>
                      <a:pt x="1256" y="3809"/>
                    </a:lnTo>
                    <a:close/>
                    <a:moveTo>
                      <a:pt x="6947" y="6362"/>
                    </a:moveTo>
                    <a:lnTo>
                      <a:pt x="6947" y="7575"/>
                    </a:lnTo>
                    <a:lnTo>
                      <a:pt x="9793" y="7575"/>
                    </a:lnTo>
                    <a:cubicBezTo>
                      <a:pt x="9960" y="7575"/>
                      <a:pt x="10106" y="7701"/>
                      <a:pt x="10106" y="7889"/>
                    </a:cubicBezTo>
                    <a:lnTo>
                      <a:pt x="10106" y="9793"/>
                    </a:lnTo>
                    <a:cubicBezTo>
                      <a:pt x="10106" y="9961"/>
                      <a:pt x="9960" y="10107"/>
                      <a:pt x="9793" y="10107"/>
                    </a:cubicBezTo>
                    <a:lnTo>
                      <a:pt x="6633" y="10107"/>
                    </a:lnTo>
                    <a:cubicBezTo>
                      <a:pt x="6445" y="10107"/>
                      <a:pt x="6319" y="9961"/>
                      <a:pt x="6319" y="9793"/>
                    </a:cubicBezTo>
                    <a:lnTo>
                      <a:pt x="6319" y="9479"/>
                    </a:lnTo>
                    <a:lnTo>
                      <a:pt x="3787" y="9479"/>
                    </a:lnTo>
                    <a:lnTo>
                      <a:pt x="3787" y="7575"/>
                    </a:lnTo>
                    <a:lnTo>
                      <a:pt x="6319" y="7575"/>
                    </a:lnTo>
                    <a:lnTo>
                      <a:pt x="6319" y="7261"/>
                    </a:lnTo>
                    <a:cubicBezTo>
                      <a:pt x="6319" y="6843"/>
                      <a:pt x="6570" y="6487"/>
                      <a:pt x="6947" y="6362"/>
                    </a:cubicBezTo>
                    <a:close/>
                    <a:moveTo>
                      <a:pt x="942" y="1"/>
                    </a:moveTo>
                    <a:cubicBezTo>
                      <a:pt x="419" y="1"/>
                      <a:pt x="0" y="440"/>
                      <a:pt x="0" y="942"/>
                    </a:cubicBezTo>
                    <a:lnTo>
                      <a:pt x="0" y="2847"/>
                    </a:lnTo>
                    <a:cubicBezTo>
                      <a:pt x="0" y="3265"/>
                      <a:pt x="272" y="3621"/>
                      <a:pt x="628" y="3746"/>
                    </a:cubicBezTo>
                    <a:lnTo>
                      <a:pt x="628" y="5734"/>
                    </a:lnTo>
                    <a:cubicBezTo>
                      <a:pt x="272" y="5860"/>
                      <a:pt x="0" y="6215"/>
                      <a:pt x="0" y="6634"/>
                    </a:cubicBezTo>
                    <a:lnTo>
                      <a:pt x="0" y="9793"/>
                    </a:lnTo>
                    <a:cubicBezTo>
                      <a:pt x="0" y="10316"/>
                      <a:pt x="419" y="10735"/>
                      <a:pt x="942" y="10735"/>
                    </a:cubicBezTo>
                    <a:lnTo>
                      <a:pt x="2846" y="10735"/>
                    </a:lnTo>
                    <a:cubicBezTo>
                      <a:pt x="3264" y="10735"/>
                      <a:pt x="3620" y="10463"/>
                      <a:pt x="3746" y="10107"/>
                    </a:cubicBezTo>
                    <a:lnTo>
                      <a:pt x="5733" y="10107"/>
                    </a:lnTo>
                    <a:cubicBezTo>
                      <a:pt x="5859" y="10463"/>
                      <a:pt x="6215" y="10735"/>
                      <a:pt x="6633" y="10735"/>
                    </a:cubicBezTo>
                    <a:lnTo>
                      <a:pt x="9793" y="10735"/>
                    </a:lnTo>
                    <a:cubicBezTo>
                      <a:pt x="10316" y="10735"/>
                      <a:pt x="10734" y="10316"/>
                      <a:pt x="10734" y="9793"/>
                    </a:cubicBezTo>
                    <a:lnTo>
                      <a:pt x="10734" y="7889"/>
                    </a:lnTo>
                    <a:cubicBezTo>
                      <a:pt x="10734" y="7471"/>
                      <a:pt x="10462" y="7115"/>
                      <a:pt x="10106" y="6989"/>
                    </a:cubicBezTo>
                    <a:lnTo>
                      <a:pt x="10106" y="5002"/>
                    </a:lnTo>
                    <a:cubicBezTo>
                      <a:pt x="10462" y="4876"/>
                      <a:pt x="10734" y="4520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295" y="1"/>
                      <a:pt x="9793" y="1"/>
                    </a:cubicBezTo>
                    <a:lnTo>
                      <a:pt x="7888" y="1"/>
                    </a:lnTo>
                    <a:cubicBezTo>
                      <a:pt x="7470" y="1"/>
                      <a:pt x="7114" y="273"/>
                      <a:pt x="6989" y="629"/>
                    </a:cubicBezTo>
                    <a:lnTo>
                      <a:pt x="5001" y="629"/>
                    </a:lnTo>
                    <a:cubicBezTo>
                      <a:pt x="4875" y="273"/>
                      <a:pt x="4520" y="1"/>
                      <a:pt x="4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8548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247006" y="488256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1361C0-1F05-483C-32FD-B6A216970D81}"/>
              </a:ext>
            </a:extLst>
          </p:cNvPr>
          <p:cNvSpPr txBox="1"/>
          <p:nvPr/>
        </p:nvSpPr>
        <p:spPr>
          <a:xfrm>
            <a:off x="1554722" y="483572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IT19115108 | </a:t>
            </a:r>
            <a:r>
              <a:rPr kumimoji="0" lang="en-US" sz="14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Malkanthi.P.L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1565DC-9670-7408-2F89-B4DFA4F453C1}"/>
              </a:ext>
            </a:extLst>
          </p:cNvPr>
          <p:cNvSpPr txBox="1"/>
          <p:nvPr/>
        </p:nvSpPr>
        <p:spPr>
          <a:xfrm>
            <a:off x="4572000" y="483572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DFF78E-8FA8-FF8E-AA88-38E0B1E07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006" y="1147433"/>
            <a:ext cx="5882566" cy="3465199"/>
          </a:xfrm>
          <a:prstGeom prst="rect">
            <a:avLst/>
          </a:prstGeom>
        </p:spPr>
      </p:pic>
      <p:grpSp>
        <p:nvGrpSpPr>
          <p:cNvPr id="32" name="Google Shape;1102;p54">
            <a:extLst>
              <a:ext uri="{FF2B5EF4-FFF2-40B4-BE49-F238E27FC236}">
                <a16:creationId xmlns:a16="http://schemas.microsoft.com/office/drawing/2014/main" id="{B0511765-A816-9916-BD0B-F575051FA63C}"/>
              </a:ext>
            </a:extLst>
          </p:cNvPr>
          <p:cNvGrpSpPr/>
          <p:nvPr/>
        </p:nvGrpSpPr>
        <p:grpSpPr>
          <a:xfrm>
            <a:off x="8419676" y="682601"/>
            <a:ext cx="478946" cy="2786184"/>
            <a:chOff x="5043839" y="2230967"/>
            <a:chExt cx="478946" cy="2786184"/>
          </a:xfrm>
        </p:grpSpPr>
        <p:cxnSp>
          <p:nvCxnSpPr>
            <p:cNvPr id="33" name="Google Shape;1103;p54">
              <a:extLst>
                <a:ext uri="{FF2B5EF4-FFF2-40B4-BE49-F238E27FC236}">
                  <a16:creationId xmlns:a16="http://schemas.microsoft.com/office/drawing/2014/main" id="{6FA0DE96-8798-37FB-23DE-3001153046AD}"/>
                </a:ext>
              </a:extLst>
            </p:cNvPr>
            <p:cNvCxnSpPr/>
            <p:nvPr/>
          </p:nvCxnSpPr>
          <p:spPr>
            <a:xfrm>
              <a:off x="5283321" y="2530751"/>
              <a:ext cx="0" cy="248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4" name="Google Shape;1104;p54">
              <a:extLst>
                <a:ext uri="{FF2B5EF4-FFF2-40B4-BE49-F238E27FC236}">
                  <a16:creationId xmlns:a16="http://schemas.microsoft.com/office/drawing/2014/main" id="{03E02F84-6534-6AC0-39D0-3BBC81F727FA}"/>
                </a:ext>
              </a:extLst>
            </p:cNvPr>
            <p:cNvGrpSpPr/>
            <p:nvPr/>
          </p:nvGrpSpPr>
          <p:grpSpPr>
            <a:xfrm>
              <a:off x="5043839" y="2230967"/>
              <a:ext cx="478946" cy="475512"/>
              <a:chOff x="5043839" y="2230967"/>
              <a:chExt cx="433749" cy="430639"/>
            </a:xfrm>
          </p:grpSpPr>
          <p:sp>
            <p:nvSpPr>
              <p:cNvPr id="41" name="Google Shape;1105;p54">
                <a:extLst>
                  <a:ext uri="{FF2B5EF4-FFF2-40B4-BE49-F238E27FC236}">
                    <a16:creationId xmlns:a16="http://schemas.microsoft.com/office/drawing/2014/main" id="{F48FEE4C-2CE1-A59F-34DA-C86D773892B8}"/>
                  </a:ext>
                </a:extLst>
              </p:cNvPr>
              <p:cNvSpPr/>
              <p:nvPr/>
            </p:nvSpPr>
            <p:spPr>
              <a:xfrm>
                <a:off x="5043839" y="2432106"/>
                <a:ext cx="369000" cy="229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106;p54">
                <a:extLst>
                  <a:ext uri="{FF2B5EF4-FFF2-40B4-BE49-F238E27FC236}">
                    <a16:creationId xmlns:a16="http://schemas.microsoft.com/office/drawing/2014/main" id="{4CBBDC14-204D-94C3-2486-F390236840E2}"/>
                  </a:ext>
                </a:extLst>
              </p:cNvPr>
              <p:cNvSpPr/>
              <p:nvPr/>
            </p:nvSpPr>
            <p:spPr>
              <a:xfrm>
                <a:off x="5217506" y="2432415"/>
                <a:ext cx="126778" cy="127601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107;p54">
                <a:extLst>
                  <a:ext uri="{FF2B5EF4-FFF2-40B4-BE49-F238E27FC236}">
                    <a16:creationId xmlns:a16="http://schemas.microsoft.com/office/drawing/2014/main" id="{F229FC13-F0FC-7C2A-C075-A6F5F12B989C}"/>
                  </a:ext>
                </a:extLst>
              </p:cNvPr>
              <p:cNvSpPr/>
              <p:nvPr/>
            </p:nvSpPr>
            <p:spPr>
              <a:xfrm>
                <a:off x="5154506" y="2369190"/>
                <a:ext cx="29649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47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108;p54">
                <a:extLst>
                  <a:ext uri="{FF2B5EF4-FFF2-40B4-BE49-F238E27FC236}">
                    <a16:creationId xmlns:a16="http://schemas.microsoft.com/office/drawing/2014/main" id="{79E662CF-2A8A-8EB1-A69A-4F05CCF0E3E3}"/>
                  </a:ext>
                </a:extLst>
              </p:cNvPr>
              <p:cNvSpPr/>
              <p:nvPr/>
            </p:nvSpPr>
            <p:spPr>
              <a:xfrm>
                <a:off x="5383158" y="2369190"/>
                <a:ext cx="32675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26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109;p54">
                <a:extLst>
                  <a:ext uri="{FF2B5EF4-FFF2-40B4-BE49-F238E27FC236}">
                    <a16:creationId xmlns:a16="http://schemas.microsoft.com/office/drawing/2014/main" id="{F0B76515-4D33-3FFC-0853-E4852003C20C}"/>
                  </a:ext>
                </a:extLst>
              </p:cNvPr>
              <p:cNvSpPr/>
              <p:nvPr/>
            </p:nvSpPr>
            <p:spPr>
              <a:xfrm>
                <a:off x="5087854" y="2230967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6926" y="629"/>
                    </a:moveTo>
                    <a:lnTo>
                      <a:pt x="6926" y="1905"/>
                    </a:lnTo>
                    <a:lnTo>
                      <a:pt x="3788" y="1905"/>
                    </a:lnTo>
                    <a:lnTo>
                      <a:pt x="3788" y="629"/>
                    </a:lnTo>
                    <a:close/>
                    <a:moveTo>
                      <a:pt x="10086" y="2533"/>
                    </a:moveTo>
                    <a:lnTo>
                      <a:pt x="10086" y="3788"/>
                    </a:lnTo>
                    <a:lnTo>
                      <a:pt x="9437" y="3788"/>
                    </a:lnTo>
                    <a:lnTo>
                      <a:pt x="9437" y="3160"/>
                    </a:lnTo>
                    <a:lnTo>
                      <a:pt x="7554" y="3160"/>
                    </a:lnTo>
                    <a:lnTo>
                      <a:pt x="7554" y="3788"/>
                    </a:lnTo>
                    <a:lnTo>
                      <a:pt x="3160" y="3788"/>
                    </a:lnTo>
                    <a:lnTo>
                      <a:pt x="3160" y="3160"/>
                    </a:lnTo>
                    <a:lnTo>
                      <a:pt x="1277" y="3160"/>
                    </a:lnTo>
                    <a:lnTo>
                      <a:pt x="1277" y="3788"/>
                    </a:lnTo>
                    <a:lnTo>
                      <a:pt x="628" y="3788"/>
                    </a:lnTo>
                    <a:lnTo>
                      <a:pt x="628" y="2533"/>
                    </a:lnTo>
                    <a:close/>
                    <a:moveTo>
                      <a:pt x="2532" y="3788"/>
                    </a:moveTo>
                    <a:lnTo>
                      <a:pt x="2532" y="4730"/>
                    </a:lnTo>
                    <a:cubicBezTo>
                      <a:pt x="2532" y="4897"/>
                      <a:pt x="2386" y="5044"/>
                      <a:pt x="2218" y="5044"/>
                    </a:cubicBezTo>
                    <a:cubicBezTo>
                      <a:pt x="2051" y="5044"/>
                      <a:pt x="1905" y="4897"/>
                      <a:pt x="1905" y="4730"/>
                    </a:cubicBezTo>
                    <a:lnTo>
                      <a:pt x="1905" y="3788"/>
                    </a:lnTo>
                    <a:close/>
                    <a:moveTo>
                      <a:pt x="8830" y="3788"/>
                    </a:moveTo>
                    <a:lnTo>
                      <a:pt x="8830" y="4730"/>
                    </a:lnTo>
                    <a:cubicBezTo>
                      <a:pt x="8830" y="4897"/>
                      <a:pt x="8684" y="5044"/>
                      <a:pt x="8516" y="5044"/>
                    </a:cubicBezTo>
                    <a:cubicBezTo>
                      <a:pt x="8328" y="5044"/>
                      <a:pt x="8203" y="4897"/>
                      <a:pt x="8203" y="4730"/>
                    </a:cubicBezTo>
                    <a:lnTo>
                      <a:pt x="8203" y="3788"/>
                    </a:lnTo>
                    <a:close/>
                    <a:moveTo>
                      <a:pt x="10086" y="4416"/>
                    </a:moveTo>
                    <a:lnTo>
                      <a:pt x="10086" y="10086"/>
                    </a:lnTo>
                    <a:lnTo>
                      <a:pt x="628" y="10086"/>
                    </a:lnTo>
                    <a:lnTo>
                      <a:pt x="628" y="4416"/>
                    </a:lnTo>
                    <a:lnTo>
                      <a:pt x="1277" y="4416"/>
                    </a:lnTo>
                    <a:lnTo>
                      <a:pt x="1277" y="4730"/>
                    </a:lnTo>
                    <a:cubicBezTo>
                      <a:pt x="1277" y="5253"/>
                      <a:pt x="1695" y="5671"/>
                      <a:pt x="2218" y="5671"/>
                    </a:cubicBezTo>
                    <a:cubicBezTo>
                      <a:pt x="2742" y="5671"/>
                      <a:pt x="3160" y="5253"/>
                      <a:pt x="3160" y="4730"/>
                    </a:cubicBezTo>
                    <a:lnTo>
                      <a:pt x="3160" y="4416"/>
                    </a:lnTo>
                    <a:lnTo>
                      <a:pt x="7554" y="4416"/>
                    </a:lnTo>
                    <a:lnTo>
                      <a:pt x="7554" y="4730"/>
                    </a:lnTo>
                    <a:cubicBezTo>
                      <a:pt x="7554" y="5253"/>
                      <a:pt x="7993" y="5671"/>
                      <a:pt x="8496" y="5671"/>
                    </a:cubicBezTo>
                    <a:cubicBezTo>
                      <a:pt x="9019" y="5671"/>
                      <a:pt x="9437" y="5253"/>
                      <a:pt x="9437" y="4730"/>
                    </a:cubicBezTo>
                    <a:lnTo>
                      <a:pt x="9437" y="4416"/>
                    </a:lnTo>
                    <a:close/>
                    <a:moveTo>
                      <a:pt x="3160" y="1"/>
                    </a:moveTo>
                    <a:lnTo>
                      <a:pt x="3160" y="1905"/>
                    </a:lnTo>
                    <a:lnTo>
                      <a:pt x="1" y="1905"/>
                    </a:lnTo>
                    <a:lnTo>
                      <a:pt x="1" y="10714"/>
                    </a:lnTo>
                    <a:lnTo>
                      <a:pt x="10734" y="10714"/>
                    </a:lnTo>
                    <a:lnTo>
                      <a:pt x="10734" y="1905"/>
                    </a:lnTo>
                    <a:lnTo>
                      <a:pt x="7554" y="1905"/>
                    </a:lnTo>
                    <a:lnTo>
                      <a:pt x="75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110;p54">
                <a:extLst>
                  <a:ext uri="{FF2B5EF4-FFF2-40B4-BE49-F238E27FC236}">
                    <a16:creationId xmlns:a16="http://schemas.microsoft.com/office/drawing/2014/main" id="{55603775-2AE1-0C75-E44D-DDAA5BA0D525}"/>
                  </a:ext>
                </a:extLst>
              </p:cNvPr>
              <p:cNvSpPr/>
              <p:nvPr/>
            </p:nvSpPr>
            <p:spPr>
              <a:xfrm>
                <a:off x="5202581" y="2414058"/>
                <a:ext cx="160287" cy="15956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395" extrusionOk="0">
                    <a:moveTo>
                      <a:pt x="2511" y="628"/>
                    </a:moveTo>
                    <a:lnTo>
                      <a:pt x="2511" y="1884"/>
                    </a:lnTo>
                    <a:lnTo>
                      <a:pt x="3766" y="1884"/>
                    </a:lnTo>
                    <a:lnTo>
                      <a:pt x="3766" y="2511"/>
                    </a:lnTo>
                    <a:lnTo>
                      <a:pt x="2511" y="2511"/>
                    </a:lnTo>
                    <a:lnTo>
                      <a:pt x="2511" y="3767"/>
                    </a:lnTo>
                    <a:lnTo>
                      <a:pt x="1883" y="3767"/>
                    </a:lnTo>
                    <a:lnTo>
                      <a:pt x="1883" y="2511"/>
                    </a:lnTo>
                    <a:lnTo>
                      <a:pt x="628" y="2511"/>
                    </a:lnTo>
                    <a:lnTo>
                      <a:pt x="628" y="1884"/>
                    </a:lnTo>
                    <a:lnTo>
                      <a:pt x="1883" y="1884"/>
                    </a:lnTo>
                    <a:lnTo>
                      <a:pt x="1883" y="628"/>
                    </a:lnTo>
                    <a:close/>
                    <a:moveTo>
                      <a:pt x="1255" y="1"/>
                    </a:moveTo>
                    <a:lnTo>
                      <a:pt x="1255" y="1256"/>
                    </a:lnTo>
                    <a:lnTo>
                      <a:pt x="0" y="1256"/>
                    </a:lnTo>
                    <a:lnTo>
                      <a:pt x="0" y="3139"/>
                    </a:lnTo>
                    <a:lnTo>
                      <a:pt x="1255" y="3139"/>
                    </a:lnTo>
                    <a:lnTo>
                      <a:pt x="1255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415" y="3139"/>
                    </a:lnTo>
                    <a:lnTo>
                      <a:pt x="4415" y="1256"/>
                    </a:lnTo>
                    <a:lnTo>
                      <a:pt x="3139" y="1256"/>
                    </a:lnTo>
                    <a:lnTo>
                      <a:pt x="3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Google Shape;1111;p54">
              <a:extLst>
                <a:ext uri="{FF2B5EF4-FFF2-40B4-BE49-F238E27FC236}">
                  <a16:creationId xmlns:a16="http://schemas.microsoft.com/office/drawing/2014/main" id="{C8421E78-57F4-AA36-B01F-3AC01A15CFB9}"/>
                </a:ext>
              </a:extLst>
            </p:cNvPr>
            <p:cNvGrpSpPr/>
            <p:nvPr/>
          </p:nvGrpSpPr>
          <p:grpSpPr>
            <a:xfrm>
              <a:off x="5044553" y="3354708"/>
              <a:ext cx="477602" cy="480930"/>
              <a:chOff x="5044542" y="3354708"/>
              <a:chExt cx="432530" cy="435546"/>
            </a:xfrm>
          </p:grpSpPr>
          <p:sp>
            <p:nvSpPr>
              <p:cNvPr id="36" name="Google Shape;1112;p54">
                <a:extLst>
                  <a:ext uri="{FF2B5EF4-FFF2-40B4-BE49-F238E27FC236}">
                    <a16:creationId xmlns:a16="http://schemas.microsoft.com/office/drawing/2014/main" id="{243B23D5-E18A-0310-5EAA-578169DF4AB7}"/>
                  </a:ext>
                </a:extLst>
              </p:cNvPr>
              <p:cNvSpPr/>
              <p:nvPr/>
            </p:nvSpPr>
            <p:spPr>
              <a:xfrm>
                <a:off x="5044542" y="3401282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942" y="1"/>
                    </a:moveTo>
                    <a:cubicBezTo>
                      <a:pt x="440" y="1"/>
                      <a:pt x="1" y="419"/>
                      <a:pt x="1" y="942"/>
                    </a:cubicBezTo>
                    <a:lnTo>
                      <a:pt x="1" y="2846"/>
                    </a:lnTo>
                    <a:cubicBezTo>
                      <a:pt x="1" y="3244"/>
                      <a:pt x="273" y="3600"/>
                      <a:pt x="628" y="3725"/>
                    </a:cubicBezTo>
                    <a:lnTo>
                      <a:pt x="628" y="5734"/>
                    </a:lnTo>
                    <a:cubicBezTo>
                      <a:pt x="273" y="5859"/>
                      <a:pt x="1" y="6194"/>
                      <a:pt x="1" y="6613"/>
                    </a:cubicBezTo>
                    <a:lnTo>
                      <a:pt x="1" y="9772"/>
                    </a:lnTo>
                    <a:cubicBezTo>
                      <a:pt x="1" y="10295"/>
                      <a:pt x="440" y="10714"/>
                      <a:pt x="942" y="10714"/>
                    </a:cubicBezTo>
                    <a:lnTo>
                      <a:pt x="2867" y="10714"/>
                    </a:lnTo>
                    <a:cubicBezTo>
                      <a:pt x="3265" y="10714"/>
                      <a:pt x="3620" y="10463"/>
                      <a:pt x="3746" y="10086"/>
                    </a:cubicBezTo>
                    <a:lnTo>
                      <a:pt x="5734" y="10086"/>
                    </a:lnTo>
                    <a:cubicBezTo>
                      <a:pt x="5880" y="10463"/>
                      <a:pt x="6215" y="10714"/>
                      <a:pt x="6633" y="10714"/>
                    </a:cubicBezTo>
                    <a:lnTo>
                      <a:pt x="9793" y="10714"/>
                    </a:lnTo>
                    <a:cubicBezTo>
                      <a:pt x="10316" y="10714"/>
                      <a:pt x="10734" y="10295"/>
                      <a:pt x="10734" y="9772"/>
                    </a:cubicBezTo>
                    <a:lnTo>
                      <a:pt x="10734" y="7868"/>
                    </a:lnTo>
                    <a:cubicBezTo>
                      <a:pt x="10734" y="7450"/>
                      <a:pt x="10462" y="7115"/>
                      <a:pt x="10107" y="6968"/>
                    </a:cubicBezTo>
                    <a:lnTo>
                      <a:pt x="10107" y="4981"/>
                    </a:lnTo>
                    <a:cubicBezTo>
                      <a:pt x="10462" y="4855"/>
                      <a:pt x="10734" y="4499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316" y="1"/>
                      <a:pt x="9793" y="1"/>
                    </a:cubicBezTo>
                    <a:lnTo>
                      <a:pt x="7889" y="1"/>
                    </a:lnTo>
                    <a:cubicBezTo>
                      <a:pt x="7470" y="1"/>
                      <a:pt x="7136" y="252"/>
                      <a:pt x="6989" y="629"/>
                    </a:cubicBezTo>
                    <a:lnTo>
                      <a:pt x="5001" y="629"/>
                    </a:lnTo>
                    <a:cubicBezTo>
                      <a:pt x="4876" y="252"/>
                      <a:pt x="4520" y="1"/>
                      <a:pt x="4123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113;p54">
                <a:extLst>
                  <a:ext uri="{FF2B5EF4-FFF2-40B4-BE49-F238E27FC236}">
                    <a16:creationId xmlns:a16="http://schemas.microsoft.com/office/drawing/2014/main" id="{0A869834-3E91-7724-3E7E-19085453F3B0}"/>
                  </a:ext>
                </a:extLst>
              </p:cNvPr>
              <p:cNvSpPr/>
              <p:nvPr/>
            </p:nvSpPr>
            <p:spPr>
              <a:xfrm>
                <a:off x="5318658" y="3378265"/>
                <a:ext cx="136008" cy="228701"/>
              </a:xfrm>
              <a:custGeom>
                <a:avLst/>
                <a:gdLst/>
                <a:ahLst/>
                <a:cxnLst/>
                <a:rect l="l" t="t" r="r" b="b"/>
                <a:pathLst>
                  <a:path w="3746" h="6299" extrusionOk="0">
                    <a:moveTo>
                      <a:pt x="1527" y="1"/>
                    </a:moveTo>
                    <a:cubicBezTo>
                      <a:pt x="1339" y="1"/>
                      <a:pt x="1214" y="126"/>
                      <a:pt x="1214" y="315"/>
                    </a:cubicBezTo>
                    <a:lnTo>
                      <a:pt x="1214" y="3160"/>
                    </a:lnTo>
                    <a:lnTo>
                      <a:pt x="0" y="3160"/>
                    </a:lnTo>
                    <a:cubicBezTo>
                      <a:pt x="126" y="3516"/>
                      <a:pt x="481" y="3788"/>
                      <a:pt x="900" y="3788"/>
                    </a:cubicBezTo>
                    <a:lnTo>
                      <a:pt x="1214" y="3788"/>
                    </a:lnTo>
                    <a:lnTo>
                      <a:pt x="1214" y="6299"/>
                    </a:lnTo>
                    <a:lnTo>
                      <a:pt x="3118" y="6299"/>
                    </a:lnTo>
                    <a:lnTo>
                      <a:pt x="3118" y="3788"/>
                    </a:lnTo>
                    <a:lnTo>
                      <a:pt x="3432" y="3788"/>
                    </a:lnTo>
                    <a:cubicBezTo>
                      <a:pt x="3599" y="3788"/>
                      <a:pt x="3745" y="3641"/>
                      <a:pt x="3745" y="3474"/>
                    </a:cubicBezTo>
                    <a:lnTo>
                      <a:pt x="3745" y="315"/>
                    </a:lnTo>
                    <a:cubicBezTo>
                      <a:pt x="3745" y="126"/>
                      <a:pt x="3599" y="1"/>
                      <a:pt x="3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114;p54">
                <a:extLst>
                  <a:ext uri="{FF2B5EF4-FFF2-40B4-BE49-F238E27FC236}">
                    <a16:creationId xmlns:a16="http://schemas.microsoft.com/office/drawing/2014/main" id="{7A25DDC1-6EE3-8DDE-5080-6F3E0E5848B0}"/>
                  </a:ext>
                </a:extLst>
              </p:cNvPr>
              <p:cNvSpPr/>
              <p:nvPr/>
            </p:nvSpPr>
            <p:spPr>
              <a:xfrm>
                <a:off x="5110470" y="3378265"/>
                <a:ext cx="228701" cy="135282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3726" extrusionOk="0">
                    <a:moveTo>
                      <a:pt x="315" y="1"/>
                    </a:moveTo>
                    <a:cubicBezTo>
                      <a:pt x="147" y="1"/>
                      <a:pt x="1" y="147"/>
                      <a:pt x="1" y="315"/>
                    </a:cubicBezTo>
                    <a:lnTo>
                      <a:pt x="1" y="2219"/>
                    </a:lnTo>
                    <a:cubicBezTo>
                      <a:pt x="1" y="2386"/>
                      <a:pt x="147" y="2532"/>
                      <a:pt x="315" y="2532"/>
                    </a:cubicBezTo>
                    <a:lnTo>
                      <a:pt x="3160" y="2532"/>
                    </a:lnTo>
                    <a:lnTo>
                      <a:pt x="3160" y="3725"/>
                    </a:lnTo>
                    <a:cubicBezTo>
                      <a:pt x="3537" y="3600"/>
                      <a:pt x="3788" y="3265"/>
                      <a:pt x="3788" y="2846"/>
                    </a:cubicBezTo>
                    <a:lnTo>
                      <a:pt x="3788" y="2532"/>
                    </a:lnTo>
                    <a:lnTo>
                      <a:pt x="6299" y="2532"/>
                    </a:lnTo>
                    <a:lnTo>
                      <a:pt x="6299" y="628"/>
                    </a:lnTo>
                    <a:lnTo>
                      <a:pt x="3788" y="628"/>
                    </a:lnTo>
                    <a:lnTo>
                      <a:pt x="3788" y="315"/>
                    </a:lnTo>
                    <a:cubicBezTo>
                      <a:pt x="3788" y="147"/>
                      <a:pt x="3663" y="1"/>
                      <a:pt x="3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115;p54">
                <a:extLst>
                  <a:ext uri="{FF2B5EF4-FFF2-40B4-BE49-F238E27FC236}">
                    <a16:creationId xmlns:a16="http://schemas.microsoft.com/office/drawing/2014/main" id="{7C36A6C4-EED1-B763-498D-899AA37F7711}"/>
                  </a:ext>
                </a:extLst>
              </p:cNvPr>
              <p:cNvSpPr/>
              <p:nvPr/>
            </p:nvSpPr>
            <p:spPr>
              <a:xfrm>
                <a:off x="5220866" y="3487156"/>
                <a:ext cx="123975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3139" extrusionOk="0">
                    <a:moveTo>
                      <a:pt x="1235" y="0"/>
                    </a:moveTo>
                    <a:cubicBezTo>
                      <a:pt x="1109" y="607"/>
                      <a:pt x="628" y="1088"/>
                      <a:pt x="0" y="1214"/>
                    </a:cubicBezTo>
                    <a:lnTo>
                      <a:pt x="0" y="1904"/>
                    </a:lnTo>
                    <a:cubicBezTo>
                      <a:pt x="628" y="2030"/>
                      <a:pt x="1109" y="2532"/>
                      <a:pt x="1235" y="3139"/>
                    </a:cubicBezTo>
                    <a:lnTo>
                      <a:pt x="1925" y="3139"/>
                    </a:lnTo>
                    <a:cubicBezTo>
                      <a:pt x="2051" y="2532"/>
                      <a:pt x="2532" y="2030"/>
                      <a:pt x="3139" y="1904"/>
                    </a:cubicBezTo>
                    <a:lnTo>
                      <a:pt x="3139" y="1214"/>
                    </a:lnTo>
                    <a:cubicBezTo>
                      <a:pt x="2532" y="1088"/>
                      <a:pt x="2051" y="607"/>
                      <a:pt x="1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116;p54">
                <a:extLst>
                  <a:ext uri="{FF2B5EF4-FFF2-40B4-BE49-F238E27FC236}">
                    <a16:creationId xmlns:a16="http://schemas.microsoft.com/office/drawing/2014/main" id="{9D9EB175-31C2-CECE-1A09-4C6E50C82BC7}"/>
                  </a:ext>
                </a:extLst>
              </p:cNvPr>
              <p:cNvSpPr/>
              <p:nvPr/>
            </p:nvSpPr>
            <p:spPr>
              <a:xfrm>
                <a:off x="5087338" y="3354708"/>
                <a:ext cx="389734" cy="389734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35" extrusionOk="0">
                    <a:moveTo>
                      <a:pt x="4101" y="629"/>
                    </a:moveTo>
                    <a:cubicBezTo>
                      <a:pt x="4290" y="629"/>
                      <a:pt x="4415" y="775"/>
                      <a:pt x="4415" y="942"/>
                    </a:cubicBezTo>
                    <a:lnTo>
                      <a:pt x="4415" y="1256"/>
                    </a:lnTo>
                    <a:lnTo>
                      <a:pt x="6926" y="1256"/>
                    </a:lnTo>
                    <a:lnTo>
                      <a:pt x="6926" y="3160"/>
                    </a:lnTo>
                    <a:lnTo>
                      <a:pt x="4415" y="3160"/>
                    </a:lnTo>
                    <a:lnTo>
                      <a:pt x="4415" y="3474"/>
                    </a:lnTo>
                    <a:cubicBezTo>
                      <a:pt x="4415" y="3893"/>
                      <a:pt x="4164" y="4248"/>
                      <a:pt x="3787" y="4374"/>
                    </a:cubicBezTo>
                    <a:lnTo>
                      <a:pt x="3787" y="3160"/>
                    </a:lnTo>
                    <a:lnTo>
                      <a:pt x="942" y="3160"/>
                    </a:lnTo>
                    <a:cubicBezTo>
                      <a:pt x="774" y="3160"/>
                      <a:pt x="628" y="3035"/>
                      <a:pt x="628" y="2847"/>
                    </a:cubicBezTo>
                    <a:lnTo>
                      <a:pt x="628" y="942"/>
                    </a:lnTo>
                    <a:cubicBezTo>
                      <a:pt x="628" y="775"/>
                      <a:pt x="774" y="629"/>
                      <a:pt x="942" y="629"/>
                    </a:cubicBezTo>
                    <a:close/>
                    <a:moveTo>
                      <a:pt x="5712" y="3788"/>
                    </a:moveTo>
                    <a:cubicBezTo>
                      <a:pt x="5838" y="4416"/>
                      <a:pt x="6319" y="4897"/>
                      <a:pt x="6926" y="5023"/>
                    </a:cubicBezTo>
                    <a:lnTo>
                      <a:pt x="6926" y="5713"/>
                    </a:lnTo>
                    <a:cubicBezTo>
                      <a:pt x="6319" y="5839"/>
                      <a:pt x="5838" y="6320"/>
                      <a:pt x="5712" y="6948"/>
                    </a:cubicBezTo>
                    <a:lnTo>
                      <a:pt x="5022" y="6948"/>
                    </a:lnTo>
                    <a:cubicBezTo>
                      <a:pt x="4896" y="6320"/>
                      <a:pt x="4415" y="5839"/>
                      <a:pt x="3787" y="5713"/>
                    </a:cubicBezTo>
                    <a:lnTo>
                      <a:pt x="3787" y="5023"/>
                    </a:lnTo>
                    <a:cubicBezTo>
                      <a:pt x="4415" y="4897"/>
                      <a:pt x="4896" y="4416"/>
                      <a:pt x="5022" y="3788"/>
                    </a:cubicBezTo>
                    <a:close/>
                    <a:moveTo>
                      <a:pt x="9793" y="629"/>
                    </a:moveTo>
                    <a:cubicBezTo>
                      <a:pt x="9960" y="629"/>
                      <a:pt x="10106" y="775"/>
                      <a:pt x="10106" y="942"/>
                    </a:cubicBezTo>
                    <a:lnTo>
                      <a:pt x="10106" y="4102"/>
                    </a:lnTo>
                    <a:cubicBezTo>
                      <a:pt x="10106" y="4290"/>
                      <a:pt x="9960" y="4416"/>
                      <a:pt x="9793" y="4416"/>
                    </a:cubicBezTo>
                    <a:lnTo>
                      <a:pt x="9479" y="4416"/>
                    </a:lnTo>
                    <a:lnTo>
                      <a:pt x="9479" y="6948"/>
                    </a:lnTo>
                    <a:lnTo>
                      <a:pt x="7575" y="6948"/>
                    </a:lnTo>
                    <a:lnTo>
                      <a:pt x="7575" y="4416"/>
                    </a:lnTo>
                    <a:lnTo>
                      <a:pt x="7261" y="4416"/>
                    </a:lnTo>
                    <a:cubicBezTo>
                      <a:pt x="6842" y="4416"/>
                      <a:pt x="6487" y="4165"/>
                      <a:pt x="6361" y="3788"/>
                    </a:cubicBezTo>
                    <a:lnTo>
                      <a:pt x="7575" y="3788"/>
                    </a:lnTo>
                    <a:lnTo>
                      <a:pt x="7575" y="942"/>
                    </a:lnTo>
                    <a:cubicBezTo>
                      <a:pt x="7575" y="775"/>
                      <a:pt x="7700" y="629"/>
                      <a:pt x="7868" y="629"/>
                    </a:cubicBezTo>
                    <a:close/>
                    <a:moveTo>
                      <a:pt x="3160" y="3809"/>
                    </a:moveTo>
                    <a:lnTo>
                      <a:pt x="3160" y="6320"/>
                    </a:lnTo>
                    <a:lnTo>
                      <a:pt x="3474" y="6320"/>
                    </a:lnTo>
                    <a:cubicBezTo>
                      <a:pt x="3892" y="6320"/>
                      <a:pt x="4227" y="6571"/>
                      <a:pt x="4373" y="6948"/>
                    </a:cubicBezTo>
                    <a:lnTo>
                      <a:pt x="3160" y="6948"/>
                    </a:lnTo>
                    <a:lnTo>
                      <a:pt x="3160" y="9793"/>
                    </a:lnTo>
                    <a:cubicBezTo>
                      <a:pt x="3160" y="9961"/>
                      <a:pt x="3034" y="10107"/>
                      <a:pt x="2846" y="10107"/>
                    </a:cubicBezTo>
                    <a:lnTo>
                      <a:pt x="942" y="10107"/>
                    </a:lnTo>
                    <a:cubicBezTo>
                      <a:pt x="774" y="10107"/>
                      <a:pt x="628" y="9961"/>
                      <a:pt x="628" y="9793"/>
                    </a:cubicBezTo>
                    <a:lnTo>
                      <a:pt x="628" y="6634"/>
                    </a:lnTo>
                    <a:cubicBezTo>
                      <a:pt x="628" y="6445"/>
                      <a:pt x="774" y="6320"/>
                      <a:pt x="942" y="6320"/>
                    </a:cubicBezTo>
                    <a:lnTo>
                      <a:pt x="1256" y="6320"/>
                    </a:lnTo>
                    <a:lnTo>
                      <a:pt x="1256" y="3809"/>
                    </a:lnTo>
                    <a:close/>
                    <a:moveTo>
                      <a:pt x="6947" y="6362"/>
                    </a:moveTo>
                    <a:lnTo>
                      <a:pt x="6947" y="7575"/>
                    </a:lnTo>
                    <a:lnTo>
                      <a:pt x="9793" y="7575"/>
                    </a:lnTo>
                    <a:cubicBezTo>
                      <a:pt x="9960" y="7575"/>
                      <a:pt x="10106" y="7701"/>
                      <a:pt x="10106" y="7889"/>
                    </a:cubicBezTo>
                    <a:lnTo>
                      <a:pt x="10106" y="9793"/>
                    </a:lnTo>
                    <a:cubicBezTo>
                      <a:pt x="10106" y="9961"/>
                      <a:pt x="9960" y="10107"/>
                      <a:pt x="9793" y="10107"/>
                    </a:cubicBezTo>
                    <a:lnTo>
                      <a:pt x="6633" y="10107"/>
                    </a:lnTo>
                    <a:cubicBezTo>
                      <a:pt x="6445" y="10107"/>
                      <a:pt x="6319" y="9961"/>
                      <a:pt x="6319" y="9793"/>
                    </a:cubicBezTo>
                    <a:lnTo>
                      <a:pt x="6319" y="9479"/>
                    </a:lnTo>
                    <a:lnTo>
                      <a:pt x="3787" y="9479"/>
                    </a:lnTo>
                    <a:lnTo>
                      <a:pt x="3787" y="7575"/>
                    </a:lnTo>
                    <a:lnTo>
                      <a:pt x="6319" y="7575"/>
                    </a:lnTo>
                    <a:lnTo>
                      <a:pt x="6319" y="7261"/>
                    </a:lnTo>
                    <a:cubicBezTo>
                      <a:pt x="6319" y="6843"/>
                      <a:pt x="6570" y="6487"/>
                      <a:pt x="6947" y="6362"/>
                    </a:cubicBezTo>
                    <a:close/>
                    <a:moveTo>
                      <a:pt x="942" y="1"/>
                    </a:moveTo>
                    <a:cubicBezTo>
                      <a:pt x="419" y="1"/>
                      <a:pt x="0" y="440"/>
                      <a:pt x="0" y="942"/>
                    </a:cubicBezTo>
                    <a:lnTo>
                      <a:pt x="0" y="2847"/>
                    </a:lnTo>
                    <a:cubicBezTo>
                      <a:pt x="0" y="3265"/>
                      <a:pt x="272" y="3621"/>
                      <a:pt x="628" y="3746"/>
                    </a:cubicBezTo>
                    <a:lnTo>
                      <a:pt x="628" y="5734"/>
                    </a:lnTo>
                    <a:cubicBezTo>
                      <a:pt x="272" y="5860"/>
                      <a:pt x="0" y="6215"/>
                      <a:pt x="0" y="6634"/>
                    </a:cubicBezTo>
                    <a:lnTo>
                      <a:pt x="0" y="9793"/>
                    </a:lnTo>
                    <a:cubicBezTo>
                      <a:pt x="0" y="10316"/>
                      <a:pt x="419" y="10735"/>
                      <a:pt x="942" y="10735"/>
                    </a:cubicBezTo>
                    <a:lnTo>
                      <a:pt x="2846" y="10735"/>
                    </a:lnTo>
                    <a:cubicBezTo>
                      <a:pt x="3264" y="10735"/>
                      <a:pt x="3620" y="10463"/>
                      <a:pt x="3746" y="10107"/>
                    </a:cubicBezTo>
                    <a:lnTo>
                      <a:pt x="5733" y="10107"/>
                    </a:lnTo>
                    <a:cubicBezTo>
                      <a:pt x="5859" y="10463"/>
                      <a:pt x="6215" y="10735"/>
                      <a:pt x="6633" y="10735"/>
                    </a:cubicBezTo>
                    <a:lnTo>
                      <a:pt x="9793" y="10735"/>
                    </a:lnTo>
                    <a:cubicBezTo>
                      <a:pt x="10316" y="10735"/>
                      <a:pt x="10734" y="10316"/>
                      <a:pt x="10734" y="9793"/>
                    </a:cubicBezTo>
                    <a:lnTo>
                      <a:pt x="10734" y="7889"/>
                    </a:lnTo>
                    <a:cubicBezTo>
                      <a:pt x="10734" y="7471"/>
                      <a:pt x="10462" y="7115"/>
                      <a:pt x="10106" y="6989"/>
                    </a:cubicBezTo>
                    <a:lnTo>
                      <a:pt x="10106" y="5002"/>
                    </a:lnTo>
                    <a:cubicBezTo>
                      <a:pt x="10462" y="4876"/>
                      <a:pt x="10734" y="4520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295" y="1"/>
                      <a:pt x="9793" y="1"/>
                    </a:cubicBezTo>
                    <a:lnTo>
                      <a:pt x="7888" y="1"/>
                    </a:lnTo>
                    <a:cubicBezTo>
                      <a:pt x="7470" y="1"/>
                      <a:pt x="7114" y="273"/>
                      <a:pt x="6989" y="629"/>
                    </a:cubicBezTo>
                    <a:lnTo>
                      <a:pt x="5001" y="629"/>
                    </a:lnTo>
                    <a:cubicBezTo>
                      <a:pt x="4875" y="273"/>
                      <a:pt x="4520" y="1"/>
                      <a:pt x="4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6791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228169" y="482864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Evidence for the Completion  </a:t>
            </a:r>
            <a:endParaRPr lang="en-US" sz="2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1361C0-1F05-483C-32FD-B6A216970D81}"/>
              </a:ext>
            </a:extLst>
          </p:cNvPr>
          <p:cNvSpPr txBox="1"/>
          <p:nvPr/>
        </p:nvSpPr>
        <p:spPr>
          <a:xfrm>
            <a:off x="1708861" y="4835722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IT19115108 | </a:t>
            </a:r>
            <a:r>
              <a:rPr kumimoji="0" lang="en-US" sz="14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Malkanthi.P.L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1565DC-9670-7408-2F89-B4DFA4F453C1}"/>
              </a:ext>
            </a:extLst>
          </p:cNvPr>
          <p:cNvSpPr txBox="1"/>
          <p:nvPr/>
        </p:nvSpPr>
        <p:spPr>
          <a:xfrm>
            <a:off x="4409097" y="4835723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92B58F-6C7A-F080-8936-636BC19EB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169" y="1105107"/>
            <a:ext cx="5908672" cy="3475961"/>
          </a:xfrm>
          <a:prstGeom prst="rect">
            <a:avLst/>
          </a:prstGeom>
        </p:spPr>
      </p:pic>
      <p:grpSp>
        <p:nvGrpSpPr>
          <p:cNvPr id="32" name="Google Shape;1102;p54">
            <a:extLst>
              <a:ext uri="{FF2B5EF4-FFF2-40B4-BE49-F238E27FC236}">
                <a16:creationId xmlns:a16="http://schemas.microsoft.com/office/drawing/2014/main" id="{A190E53D-5D82-206E-251B-7C7B0593D45C}"/>
              </a:ext>
            </a:extLst>
          </p:cNvPr>
          <p:cNvGrpSpPr/>
          <p:nvPr/>
        </p:nvGrpSpPr>
        <p:grpSpPr>
          <a:xfrm>
            <a:off x="414037" y="902938"/>
            <a:ext cx="478946" cy="2786184"/>
            <a:chOff x="5043839" y="2230967"/>
            <a:chExt cx="478946" cy="2786184"/>
          </a:xfrm>
        </p:grpSpPr>
        <p:cxnSp>
          <p:nvCxnSpPr>
            <p:cNvPr id="33" name="Google Shape;1103;p54">
              <a:extLst>
                <a:ext uri="{FF2B5EF4-FFF2-40B4-BE49-F238E27FC236}">
                  <a16:creationId xmlns:a16="http://schemas.microsoft.com/office/drawing/2014/main" id="{BF84A6B4-0A7C-3F9C-62E1-EB53674BAB98}"/>
                </a:ext>
              </a:extLst>
            </p:cNvPr>
            <p:cNvCxnSpPr/>
            <p:nvPr/>
          </p:nvCxnSpPr>
          <p:spPr>
            <a:xfrm>
              <a:off x="5283321" y="2530751"/>
              <a:ext cx="0" cy="248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4" name="Google Shape;1104;p54">
              <a:extLst>
                <a:ext uri="{FF2B5EF4-FFF2-40B4-BE49-F238E27FC236}">
                  <a16:creationId xmlns:a16="http://schemas.microsoft.com/office/drawing/2014/main" id="{DFFA87B6-A32D-B4E8-4320-789CD039D353}"/>
                </a:ext>
              </a:extLst>
            </p:cNvPr>
            <p:cNvGrpSpPr/>
            <p:nvPr/>
          </p:nvGrpSpPr>
          <p:grpSpPr>
            <a:xfrm>
              <a:off x="5043839" y="2230967"/>
              <a:ext cx="478946" cy="475512"/>
              <a:chOff x="5043839" y="2230967"/>
              <a:chExt cx="433749" cy="430639"/>
            </a:xfrm>
          </p:grpSpPr>
          <p:sp>
            <p:nvSpPr>
              <p:cNvPr id="41" name="Google Shape;1105;p54">
                <a:extLst>
                  <a:ext uri="{FF2B5EF4-FFF2-40B4-BE49-F238E27FC236}">
                    <a16:creationId xmlns:a16="http://schemas.microsoft.com/office/drawing/2014/main" id="{8D936F6B-274F-FB5B-9A64-F0F3CE2B70A3}"/>
                  </a:ext>
                </a:extLst>
              </p:cNvPr>
              <p:cNvSpPr/>
              <p:nvPr/>
            </p:nvSpPr>
            <p:spPr>
              <a:xfrm>
                <a:off x="5043839" y="2432106"/>
                <a:ext cx="369000" cy="229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106;p54">
                <a:extLst>
                  <a:ext uri="{FF2B5EF4-FFF2-40B4-BE49-F238E27FC236}">
                    <a16:creationId xmlns:a16="http://schemas.microsoft.com/office/drawing/2014/main" id="{E2530185-89FC-B4CE-E826-818BBABC78EE}"/>
                  </a:ext>
                </a:extLst>
              </p:cNvPr>
              <p:cNvSpPr/>
              <p:nvPr/>
            </p:nvSpPr>
            <p:spPr>
              <a:xfrm>
                <a:off x="5217506" y="2432415"/>
                <a:ext cx="126778" cy="127601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107;p54">
                <a:extLst>
                  <a:ext uri="{FF2B5EF4-FFF2-40B4-BE49-F238E27FC236}">
                    <a16:creationId xmlns:a16="http://schemas.microsoft.com/office/drawing/2014/main" id="{0181C0C5-4DDD-B58A-A1D5-3936EE4280BD}"/>
                  </a:ext>
                </a:extLst>
              </p:cNvPr>
              <p:cNvSpPr/>
              <p:nvPr/>
            </p:nvSpPr>
            <p:spPr>
              <a:xfrm>
                <a:off x="5154506" y="2369190"/>
                <a:ext cx="29649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47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108;p54">
                <a:extLst>
                  <a:ext uri="{FF2B5EF4-FFF2-40B4-BE49-F238E27FC236}">
                    <a16:creationId xmlns:a16="http://schemas.microsoft.com/office/drawing/2014/main" id="{B0694270-AF96-90BC-8C34-350AE5802981}"/>
                  </a:ext>
                </a:extLst>
              </p:cNvPr>
              <p:cNvSpPr/>
              <p:nvPr/>
            </p:nvSpPr>
            <p:spPr>
              <a:xfrm>
                <a:off x="5383158" y="2369190"/>
                <a:ext cx="32675" cy="4559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56" extrusionOk="0">
                    <a:moveTo>
                      <a:pt x="1" y="0"/>
                    </a:moveTo>
                    <a:lnTo>
                      <a:pt x="1" y="942"/>
                    </a:lnTo>
                    <a:cubicBezTo>
                      <a:pt x="1" y="1130"/>
                      <a:pt x="126" y="1256"/>
                      <a:pt x="314" y="1256"/>
                    </a:cubicBezTo>
                    <a:cubicBezTo>
                      <a:pt x="482" y="1256"/>
                      <a:pt x="628" y="1130"/>
                      <a:pt x="628" y="942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109;p54">
                <a:extLst>
                  <a:ext uri="{FF2B5EF4-FFF2-40B4-BE49-F238E27FC236}">
                    <a16:creationId xmlns:a16="http://schemas.microsoft.com/office/drawing/2014/main" id="{9287438A-7485-F92D-041D-CCFC836E3374}"/>
                  </a:ext>
                </a:extLst>
              </p:cNvPr>
              <p:cNvSpPr/>
              <p:nvPr/>
            </p:nvSpPr>
            <p:spPr>
              <a:xfrm>
                <a:off x="5087854" y="2230967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6926" y="629"/>
                    </a:moveTo>
                    <a:lnTo>
                      <a:pt x="6926" y="1905"/>
                    </a:lnTo>
                    <a:lnTo>
                      <a:pt x="3788" y="1905"/>
                    </a:lnTo>
                    <a:lnTo>
                      <a:pt x="3788" y="629"/>
                    </a:lnTo>
                    <a:close/>
                    <a:moveTo>
                      <a:pt x="10086" y="2533"/>
                    </a:moveTo>
                    <a:lnTo>
                      <a:pt x="10086" y="3788"/>
                    </a:lnTo>
                    <a:lnTo>
                      <a:pt x="9437" y="3788"/>
                    </a:lnTo>
                    <a:lnTo>
                      <a:pt x="9437" y="3160"/>
                    </a:lnTo>
                    <a:lnTo>
                      <a:pt x="7554" y="3160"/>
                    </a:lnTo>
                    <a:lnTo>
                      <a:pt x="7554" y="3788"/>
                    </a:lnTo>
                    <a:lnTo>
                      <a:pt x="3160" y="3788"/>
                    </a:lnTo>
                    <a:lnTo>
                      <a:pt x="3160" y="3160"/>
                    </a:lnTo>
                    <a:lnTo>
                      <a:pt x="1277" y="3160"/>
                    </a:lnTo>
                    <a:lnTo>
                      <a:pt x="1277" y="3788"/>
                    </a:lnTo>
                    <a:lnTo>
                      <a:pt x="628" y="3788"/>
                    </a:lnTo>
                    <a:lnTo>
                      <a:pt x="628" y="2533"/>
                    </a:lnTo>
                    <a:close/>
                    <a:moveTo>
                      <a:pt x="2532" y="3788"/>
                    </a:moveTo>
                    <a:lnTo>
                      <a:pt x="2532" y="4730"/>
                    </a:lnTo>
                    <a:cubicBezTo>
                      <a:pt x="2532" y="4897"/>
                      <a:pt x="2386" y="5044"/>
                      <a:pt x="2218" y="5044"/>
                    </a:cubicBezTo>
                    <a:cubicBezTo>
                      <a:pt x="2051" y="5044"/>
                      <a:pt x="1905" y="4897"/>
                      <a:pt x="1905" y="4730"/>
                    </a:cubicBezTo>
                    <a:lnTo>
                      <a:pt x="1905" y="3788"/>
                    </a:lnTo>
                    <a:close/>
                    <a:moveTo>
                      <a:pt x="8830" y="3788"/>
                    </a:moveTo>
                    <a:lnTo>
                      <a:pt x="8830" y="4730"/>
                    </a:lnTo>
                    <a:cubicBezTo>
                      <a:pt x="8830" y="4897"/>
                      <a:pt x="8684" y="5044"/>
                      <a:pt x="8516" y="5044"/>
                    </a:cubicBezTo>
                    <a:cubicBezTo>
                      <a:pt x="8328" y="5044"/>
                      <a:pt x="8203" y="4897"/>
                      <a:pt x="8203" y="4730"/>
                    </a:cubicBezTo>
                    <a:lnTo>
                      <a:pt x="8203" y="3788"/>
                    </a:lnTo>
                    <a:close/>
                    <a:moveTo>
                      <a:pt x="10086" y="4416"/>
                    </a:moveTo>
                    <a:lnTo>
                      <a:pt x="10086" y="10086"/>
                    </a:lnTo>
                    <a:lnTo>
                      <a:pt x="628" y="10086"/>
                    </a:lnTo>
                    <a:lnTo>
                      <a:pt x="628" y="4416"/>
                    </a:lnTo>
                    <a:lnTo>
                      <a:pt x="1277" y="4416"/>
                    </a:lnTo>
                    <a:lnTo>
                      <a:pt x="1277" y="4730"/>
                    </a:lnTo>
                    <a:cubicBezTo>
                      <a:pt x="1277" y="5253"/>
                      <a:pt x="1695" y="5671"/>
                      <a:pt x="2218" y="5671"/>
                    </a:cubicBezTo>
                    <a:cubicBezTo>
                      <a:pt x="2742" y="5671"/>
                      <a:pt x="3160" y="5253"/>
                      <a:pt x="3160" y="4730"/>
                    </a:cubicBezTo>
                    <a:lnTo>
                      <a:pt x="3160" y="4416"/>
                    </a:lnTo>
                    <a:lnTo>
                      <a:pt x="7554" y="4416"/>
                    </a:lnTo>
                    <a:lnTo>
                      <a:pt x="7554" y="4730"/>
                    </a:lnTo>
                    <a:cubicBezTo>
                      <a:pt x="7554" y="5253"/>
                      <a:pt x="7993" y="5671"/>
                      <a:pt x="8496" y="5671"/>
                    </a:cubicBezTo>
                    <a:cubicBezTo>
                      <a:pt x="9019" y="5671"/>
                      <a:pt x="9437" y="5253"/>
                      <a:pt x="9437" y="4730"/>
                    </a:cubicBezTo>
                    <a:lnTo>
                      <a:pt x="9437" y="4416"/>
                    </a:lnTo>
                    <a:close/>
                    <a:moveTo>
                      <a:pt x="3160" y="1"/>
                    </a:moveTo>
                    <a:lnTo>
                      <a:pt x="3160" y="1905"/>
                    </a:lnTo>
                    <a:lnTo>
                      <a:pt x="1" y="1905"/>
                    </a:lnTo>
                    <a:lnTo>
                      <a:pt x="1" y="10714"/>
                    </a:lnTo>
                    <a:lnTo>
                      <a:pt x="10734" y="10714"/>
                    </a:lnTo>
                    <a:lnTo>
                      <a:pt x="10734" y="1905"/>
                    </a:lnTo>
                    <a:lnTo>
                      <a:pt x="7554" y="1905"/>
                    </a:lnTo>
                    <a:lnTo>
                      <a:pt x="75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110;p54">
                <a:extLst>
                  <a:ext uri="{FF2B5EF4-FFF2-40B4-BE49-F238E27FC236}">
                    <a16:creationId xmlns:a16="http://schemas.microsoft.com/office/drawing/2014/main" id="{64F17C27-86FC-E0F3-DE0F-64DEC1E42349}"/>
                  </a:ext>
                </a:extLst>
              </p:cNvPr>
              <p:cNvSpPr/>
              <p:nvPr/>
            </p:nvSpPr>
            <p:spPr>
              <a:xfrm>
                <a:off x="5202581" y="2414058"/>
                <a:ext cx="160287" cy="15956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395" extrusionOk="0">
                    <a:moveTo>
                      <a:pt x="2511" y="628"/>
                    </a:moveTo>
                    <a:lnTo>
                      <a:pt x="2511" y="1884"/>
                    </a:lnTo>
                    <a:lnTo>
                      <a:pt x="3766" y="1884"/>
                    </a:lnTo>
                    <a:lnTo>
                      <a:pt x="3766" y="2511"/>
                    </a:lnTo>
                    <a:lnTo>
                      <a:pt x="2511" y="2511"/>
                    </a:lnTo>
                    <a:lnTo>
                      <a:pt x="2511" y="3767"/>
                    </a:lnTo>
                    <a:lnTo>
                      <a:pt x="1883" y="3767"/>
                    </a:lnTo>
                    <a:lnTo>
                      <a:pt x="1883" y="2511"/>
                    </a:lnTo>
                    <a:lnTo>
                      <a:pt x="628" y="2511"/>
                    </a:lnTo>
                    <a:lnTo>
                      <a:pt x="628" y="1884"/>
                    </a:lnTo>
                    <a:lnTo>
                      <a:pt x="1883" y="1884"/>
                    </a:lnTo>
                    <a:lnTo>
                      <a:pt x="1883" y="628"/>
                    </a:lnTo>
                    <a:close/>
                    <a:moveTo>
                      <a:pt x="1255" y="1"/>
                    </a:moveTo>
                    <a:lnTo>
                      <a:pt x="1255" y="1256"/>
                    </a:lnTo>
                    <a:lnTo>
                      <a:pt x="0" y="1256"/>
                    </a:lnTo>
                    <a:lnTo>
                      <a:pt x="0" y="3139"/>
                    </a:lnTo>
                    <a:lnTo>
                      <a:pt x="1255" y="3139"/>
                    </a:lnTo>
                    <a:lnTo>
                      <a:pt x="1255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415" y="3139"/>
                    </a:lnTo>
                    <a:lnTo>
                      <a:pt x="4415" y="1256"/>
                    </a:lnTo>
                    <a:lnTo>
                      <a:pt x="3139" y="1256"/>
                    </a:lnTo>
                    <a:lnTo>
                      <a:pt x="3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Google Shape;1111;p54">
              <a:extLst>
                <a:ext uri="{FF2B5EF4-FFF2-40B4-BE49-F238E27FC236}">
                  <a16:creationId xmlns:a16="http://schemas.microsoft.com/office/drawing/2014/main" id="{C14F1A55-0D6C-7520-8AB7-6700ABC226C3}"/>
                </a:ext>
              </a:extLst>
            </p:cNvPr>
            <p:cNvGrpSpPr/>
            <p:nvPr/>
          </p:nvGrpSpPr>
          <p:grpSpPr>
            <a:xfrm>
              <a:off x="5044553" y="3354708"/>
              <a:ext cx="477602" cy="480930"/>
              <a:chOff x="5044542" y="3354708"/>
              <a:chExt cx="432530" cy="435546"/>
            </a:xfrm>
          </p:grpSpPr>
          <p:sp>
            <p:nvSpPr>
              <p:cNvPr id="36" name="Google Shape;1112;p54">
                <a:extLst>
                  <a:ext uri="{FF2B5EF4-FFF2-40B4-BE49-F238E27FC236}">
                    <a16:creationId xmlns:a16="http://schemas.microsoft.com/office/drawing/2014/main" id="{3E1D03F8-298A-C76B-8674-919A1880EA14}"/>
                  </a:ext>
                </a:extLst>
              </p:cNvPr>
              <p:cNvSpPr/>
              <p:nvPr/>
            </p:nvSpPr>
            <p:spPr>
              <a:xfrm>
                <a:off x="5044542" y="3401282"/>
                <a:ext cx="389734" cy="388972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14" extrusionOk="0">
                    <a:moveTo>
                      <a:pt x="942" y="1"/>
                    </a:moveTo>
                    <a:cubicBezTo>
                      <a:pt x="440" y="1"/>
                      <a:pt x="1" y="419"/>
                      <a:pt x="1" y="942"/>
                    </a:cubicBezTo>
                    <a:lnTo>
                      <a:pt x="1" y="2846"/>
                    </a:lnTo>
                    <a:cubicBezTo>
                      <a:pt x="1" y="3244"/>
                      <a:pt x="273" y="3600"/>
                      <a:pt x="628" y="3725"/>
                    </a:cubicBezTo>
                    <a:lnTo>
                      <a:pt x="628" y="5734"/>
                    </a:lnTo>
                    <a:cubicBezTo>
                      <a:pt x="273" y="5859"/>
                      <a:pt x="1" y="6194"/>
                      <a:pt x="1" y="6613"/>
                    </a:cubicBezTo>
                    <a:lnTo>
                      <a:pt x="1" y="9772"/>
                    </a:lnTo>
                    <a:cubicBezTo>
                      <a:pt x="1" y="10295"/>
                      <a:pt x="440" y="10714"/>
                      <a:pt x="942" y="10714"/>
                    </a:cubicBezTo>
                    <a:lnTo>
                      <a:pt x="2867" y="10714"/>
                    </a:lnTo>
                    <a:cubicBezTo>
                      <a:pt x="3265" y="10714"/>
                      <a:pt x="3620" y="10463"/>
                      <a:pt x="3746" y="10086"/>
                    </a:cubicBezTo>
                    <a:lnTo>
                      <a:pt x="5734" y="10086"/>
                    </a:lnTo>
                    <a:cubicBezTo>
                      <a:pt x="5880" y="10463"/>
                      <a:pt x="6215" y="10714"/>
                      <a:pt x="6633" y="10714"/>
                    </a:cubicBezTo>
                    <a:lnTo>
                      <a:pt x="9793" y="10714"/>
                    </a:lnTo>
                    <a:cubicBezTo>
                      <a:pt x="10316" y="10714"/>
                      <a:pt x="10734" y="10295"/>
                      <a:pt x="10734" y="9772"/>
                    </a:cubicBezTo>
                    <a:lnTo>
                      <a:pt x="10734" y="7868"/>
                    </a:lnTo>
                    <a:cubicBezTo>
                      <a:pt x="10734" y="7450"/>
                      <a:pt x="10462" y="7115"/>
                      <a:pt x="10107" y="6968"/>
                    </a:cubicBezTo>
                    <a:lnTo>
                      <a:pt x="10107" y="4981"/>
                    </a:lnTo>
                    <a:cubicBezTo>
                      <a:pt x="10462" y="4855"/>
                      <a:pt x="10734" y="4499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316" y="1"/>
                      <a:pt x="9793" y="1"/>
                    </a:cubicBezTo>
                    <a:lnTo>
                      <a:pt x="7889" y="1"/>
                    </a:lnTo>
                    <a:cubicBezTo>
                      <a:pt x="7470" y="1"/>
                      <a:pt x="7136" y="252"/>
                      <a:pt x="6989" y="629"/>
                    </a:cubicBezTo>
                    <a:lnTo>
                      <a:pt x="5001" y="629"/>
                    </a:lnTo>
                    <a:cubicBezTo>
                      <a:pt x="4876" y="252"/>
                      <a:pt x="4520" y="1"/>
                      <a:pt x="4123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113;p54">
                <a:extLst>
                  <a:ext uri="{FF2B5EF4-FFF2-40B4-BE49-F238E27FC236}">
                    <a16:creationId xmlns:a16="http://schemas.microsoft.com/office/drawing/2014/main" id="{41369668-FE91-DA10-A5B2-803BC74B33BA}"/>
                  </a:ext>
                </a:extLst>
              </p:cNvPr>
              <p:cNvSpPr/>
              <p:nvPr/>
            </p:nvSpPr>
            <p:spPr>
              <a:xfrm>
                <a:off x="5318658" y="3378265"/>
                <a:ext cx="136008" cy="228701"/>
              </a:xfrm>
              <a:custGeom>
                <a:avLst/>
                <a:gdLst/>
                <a:ahLst/>
                <a:cxnLst/>
                <a:rect l="l" t="t" r="r" b="b"/>
                <a:pathLst>
                  <a:path w="3746" h="6299" extrusionOk="0">
                    <a:moveTo>
                      <a:pt x="1527" y="1"/>
                    </a:moveTo>
                    <a:cubicBezTo>
                      <a:pt x="1339" y="1"/>
                      <a:pt x="1214" y="126"/>
                      <a:pt x="1214" y="315"/>
                    </a:cubicBezTo>
                    <a:lnTo>
                      <a:pt x="1214" y="3160"/>
                    </a:lnTo>
                    <a:lnTo>
                      <a:pt x="0" y="3160"/>
                    </a:lnTo>
                    <a:cubicBezTo>
                      <a:pt x="126" y="3516"/>
                      <a:pt x="481" y="3788"/>
                      <a:pt x="900" y="3788"/>
                    </a:cubicBezTo>
                    <a:lnTo>
                      <a:pt x="1214" y="3788"/>
                    </a:lnTo>
                    <a:lnTo>
                      <a:pt x="1214" y="6299"/>
                    </a:lnTo>
                    <a:lnTo>
                      <a:pt x="3118" y="6299"/>
                    </a:lnTo>
                    <a:lnTo>
                      <a:pt x="3118" y="3788"/>
                    </a:lnTo>
                    <a:lnTo>
                      <a:pt x="3432" y="3788"/>
                    </a:lnTo>
                    <a:cubicBezTo>
                      <a:pt x="3599" y="3788"/>
                      <a:pt x="3745" y="3641"/>
                      <a:pt x="3745" y="3474"/>
                    </a:cubicBezTo>
                    <a:lnTo>
                      <a:pt x="3745" y="315"/>
                    </a:lnTo>
                    <a:cubicBezTo>
                      <a:pt x="3745" y="126"/>
                      <a:pt x="3599" y="1"/>
                      <a:pt x="3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114;p54">
                <a:extLst>
                  <a:ext uri="{FF2B5EF4-FFF2-40B4-BE49-F238E27FC236}">
                    <a16:creationId xmlns:a16="http://schemas.microsoft.com/office/drawing/2014/main" id="{6242FAEE-A454-F5AA-D7F2-B8D574A89B33}"/>
                  </a:ext>
                </a:extLst>
              </p:cNvPr>
              <p:cNvSpPr/>
              <p:nvPr/>
            </p:nvSpPr>
            <p:spPr>
              <a:xfrm>
                <a:off x="5110470" y="3378265"/>
                <a:ext cx="228701" cy="135282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3726" extrusionOk="0">
                    <a:moveTo>
                      <a:pt x="315" y="1"/>
                    </a:moveTo>
                    <a:cubicBezTo>
                      <a:pt x="147" y="1"/>
                      <a:pt x="1" y="147"/>
                      <a:pt x="1" y="315"/>
                    </a:cubicBezTo>
                    <a:lnTo>
                      <a:pt x="1" y="2219"/>
                    </a:lnTo>
                    <a:cubicBezTo>
                      <a:pt x="1" y="2386"/>
                      <a:pt x="147" y="2532"/>
                      <a:pt x="315" y="2532"/>
                    </a:cubicBezTo>
                    <a:lnTo>
                      <a:pt x="3160" y="2532"/>
                    </a:lnTo>
                    <a:lnTo>
                      <a:pt x="3160" y="3725"/>
                    </a:lnTo>
                    <a:cubicBezTo>
                      <a:pt x="3537" y="3600"/>
                      <a:pt x="3788" y="3265"/>
                      <a:pt x="3788" y="2846"/>
                    </a:cubicBezTo>
                    <a:lnTo>
                      <a:pt x="3788" y="2532"/>
                    </a:lnTo>
                    <a:lnTo>
                      <a:pt x="6299" y="2532"/>
                    </a:lnTo>
                    <a:lnTo>
                      <a:pt x="6299" y="628"/>
                    </a:lnTo>
                    <a:lnTo>
                      <a:pt x="3788" y="628"/>
                    </a:lnTo>
                    <a:lnTo>
                      <a:pt x="3788" y="315"/>
                    </a:lnTo>
                    <a:cubicBezTo>
                      <a:pt x="3788" y="147"/>
                      <a:pt x="3663" y="1"/>
                      <a:pt x="3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115;p54">
                <a:extLst>
                  <a:ext uri="{FF2B5EF4-FFF2-40B4-BE49-F238E27FC236}">
                    <a16:creationId xmlns:a16="http://schemas.microsoft.com/office/drawing/2014/main" id="{62FF3EC6-875D-B304-2E83-930C2C345990}"/>
                  </a:ext>
                </a:extLst>
              </p:cNvPr>
              <p:cNvSpPr/>
              <p:nvPr/>
            </p:nvSpPr>
            <p:spPr>
              <a:xfrm>
                <a:off x="5220866" y="3487156"/>
                <a:ext cx="123975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3139" extrusionOk="0">
                    <a:moveTo>
                      <a:pt x="1235" y="0"/>
                    </a:moveTo>
                    <a:cubicBezTo>
                      <a:pt x="1109" y="607"/>
                      <a:pt x="628" y="1088"/>
                      <a:pt x="0" y="1214"/>
                    </a:cubicBezTo>
                    <a:lnTo>
                      <a:pt x="0" y="1904"/>
                    </a:lnTo>
                    <a:cubicBezTo>
                      <a:pt x="628" y="2030"/>
                      <a:pt x="1109" y="2532"/>
                      <a:pt x="1235" y="3139"/>
                    </a:cubicBezTo>
                    <a:lnTo>
                      <a:pt x="1925" y="3139"/>
                    </a:lnTo>
                    <a:cubicBezTo>
                      <a:pt x="2051" y="2532"/>
                      <a:pt x="2532" y="2030"/>
                      <a:pt x="3139" y="1904"/>
                    </a:cubicBezTo>
                    <a:lnTo>
                      <a:pt x="3139" y="1214"/>
                    </a:lnTo>
                    <a:cubicBezTo>
                      <a:pt x="2532" y="1088"/>
                      <a:pt x="2051" y="607"/>
                      <a:pt x="1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116;p54">
                <a:extLst>
                  <a:ext uri="{FF2B5EF4-FFF2-40B4-BE49-F238E27FC236}">
                    <a16:creationId xmlns:a16="http://schemas.microsoft.com/office/drawing/2014/main" id="{9D8CE56C-537B-0275-2822-DE2B89B497F7}"/>
                  </a:ext>
                </a:extLst>
              </p:cNvPr>
              <p:cNvSpPr/>
              <p:nvPr/>
            </p:nvSpPr>
            <p:spPr>
              <a:xfrm>
                <a:off x="5087338" y="3354708"/>
                <a:ext cx="389734" cy="389734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35" extrusionOk="0">
                    <a:moveTo>
                      <a:pt x="4101" y="629"/>
                    </a:moveTo>
                    <a:cubicBezTo>
                      <a:pt x="4290" y="629"/>
                      <a:pt x="4415" y="775"/>
                      <a:pt x="4415" y="942"/>
                    </a:cubicBezTo>
                    <a:lnTo>
                      <a:pt x="4415" y="1256"/>
                    </a:lnTo>
                    <a:lnTo>
                      <a:pt x="6926" y="1256"/>
                    </a:lnTo>
                    <a:lnTo>
                      <a:pt x="6926" y="3160"/>
                    </a:lnTo>
                    <a:lnTo>
                      <a:pt x="4415" y="3160"/>
                    </a:lnTo>
                    <a:lnTo>
                      <a:pt x="4415" y="3474"/>
                    </a:lnTo>
                    <a:cubicBezTo>
                      <a:pt x="4415" y="3893"/>
                      <a:pt x="4164" y="4248"/>
                      <a:pt x="3787" y="4374"/>
                    </a:cubicBezTo>
                    <a:lnTo>
                      <a:pt x="3787" y="3160"/>
                    </a:lnTo>
                    <a:lnTo>
                      <a:pt x="942" y="3160"/>
                    </a:lnTo>
                    <a:cubicBezTo>
                      <a:pt x="774" y="3160"/>
                      <a:pt x="628" y="3035"/>
                      <a:pt x="628" y="2847"/>
                    </a:cubicBezTo>
                    <a:lnTo>
                      <a:pt x="628" y="942"/>
                    </a:lnTo>
                    <a:cubicBezTo>
                      <a:pt x="628" y="775"/>
                      <a:pt x="774" y="629"/>
                      <a:pt x="942" y="629"/>
                    </a:cubicBezTo>
                    <a:close/>
                    <a:moveTo>
                      <a:pt x="5712" y="3788"/>
                    </a:moveTo>
                    <a:cubicBezTo>
                      <a:pt x="5838" y="4416"/>
                      <a:pt x="6319" y="4897"/>
                      <a:pt x="6926" y="5023"/>
                    </a:cubicBezTo>
                    <a:lnTo>
                      <a:pt x="6926" y="5713"/>
                    </a:lnTo>
                    <a:cubicBezTo>
                      <a:pt x="6319" y="5839"/>
                      <a:pt x="5838" y="6320"/>
                      <a:pt x="5712" y="6948"/>
                    </a:cubicBezTo>
                    <a:lnTo>
                      <a:pt x="5022" y="6948"/>
                    </a:lnTo>
                    <a:cubicBezTo>
                      <a:pt x="4896" y="6320"/>
                      <a:pt x="4415" y="5839"/>
                      <a:pt x="3787" y="5713"/>
                    </a:cubicBezTo>
                    <a:lnTo>
                      <a:pt x="3787" y="5023"/>
                    </a:lnTo>
                    <a:cubicBezTo>
                      <a:pt x="4415" y="4897"/>
                      <a:pt x="4896" y="4416"/>
                      <a:pt x="5022" y="3788"/>
                    </a:cubicBezTo>
                    <a:close/>
                    <a:moveTo>
                      <a:pt x="9793" y="629"/>
                    </a:moveTo>
                    <a:cubicBezTo>
                      <a:pt x="9960" y="629"/>
                      <a:pt x="10106" y="775"/>
                      <a:pt x="10106" y="942"/>
                    </a:cubicBezTo>
                    <a:lnTo>
                      <a:pt x="10106" y="4102"/>
                    </a:lnTo>
                    <a:cubicBezTo>
                      <a:pt x="10106" y="4290"/>
                      <a:pt x="9960" y="4416"/>
                      <a:pt x="9793" y="4416"/>
                    </a:cubicBezTo>
                    <a:lnTo>
                      <a:pt x="9479" y="4416"/>
                    </a:lnTo>
                    <a:lnTo>
                      <a:pt x="9479" y="6948"/>
                    </a:lnTo>
                    <a:lnTo>
                      <a:pt x="7575" y="6948"/>
                    </a:lnTo>
                    <a:lnTo>
                      <a:pt x="7575" y="4416"/>
                    </a:lnTo>
                    <a:lnTo>
                      <a:pt x="7261" y="4416"/>
                    </a:lnTo>
                    <a:cubicBezTo>
                      <a:pt x="6842" y="4416"/>
                      <a:pt x="6487" y="4165"/>
                      <a:pt x="6361" y="3788"/>
                    </a:cubicBezTo>
                    <a:lnTo>
                      <a:pt x="7575" y="3788"/>
                    </a:lnTo>
                    <a:lnTo>
                      <a:pt x="7575" y="942"/>
                    </a:lnTo>
                    <a:cubicBezTo>
                      <a:pt x="7575" y="775"/>
                      <a:pt x="7700" y="629"/>
                      <a:pt x="7868" y="629"/>
                    </a:cubicBezTo>
                    <a:close/>
                    <a:moveTo>
                      <a:pt x="3160" y="3809"/>
                    </a:moveTo>
                    <a:lnTo>
                      <a:pt x="3160" y="6320"/>
                    </a:lnTo>
                    <a:lnTo>
                      <a:pt x="3474" y="6320"/>
                    </a:lnTo>
                    <a:cubicBezTo>
                      <a:pt x="3892" y="6320"/>
                      <a:pt x="4227" y="6571"/>
                      <a:pt x="4373" y="6948"/>
                    </a:cubicBezTo>
                    <a:lnTo>
                      <a:pt x="3160" y="6948"/>
                    </a:lnTo>
                    <a:lnTo>
                      <a:pt x="3160" y="9793"/>
                    </a:lnTo>
                    <a:cubicBezTo>
                      <a:pt x="3160" y="9961"/>
                      <a:pt x="3034" y="10107"/>
                      <a:pt x="2846" y="10107"/>
                    </a:cubicBezTo>
                    <a:lnTo>
                      <a:pt x="942" y="10107"/>
                    </a:lnTo>
                    <a:cubicBezTo>
                      <a:pt x="774" y="10107"/>
                      <a:pt x="628" y="9961"/>
                      <a:pt x="628" y="9793"/>
                    </a:cubicBezTo>
                    <a:lnTo>
                      <a:pt x="628" y="6634"/>
                    </a:lnTo>
                    <a:cubicBezTo>
                      <a:pt x="628" y="6445"/>
                      <a:pt x="774" y="6320"/>
                      <a:pt x="942" y="6320"/>
                    </a:cubicBezTo>
                    <a:lnTo>
                      <a:pt x="1256" y="6320"/>
                    </a:lnTo>
                    <a:lnTo>
                      <a:pt x="1256" y="3809"/>
                    </a:lnTo>
                    <a:close/>
                    <a:moveTo>
                      <a:pt x="6947" y="6362"/>
                    </a:moveTo>
                    <a:lnTo>
                      <a:pt x="6947" y="7575"/>
                    </a:lnTo>
                    <a:lnTo>
                      <a:pt x="9793" y="7575"/>
                    </a:lnTo>
                    <a:cubicBezTo>
                      <a:pt x="9960" y="7575"/>
                      <a:pt x="10106" y="7701"/>
                      <a:pt x="10106" y="7889"/>
                    </a:cubicBezTo>
                    <a:lnTo>
                      <a:pt x="10106" y="9793"/>
                    </a:lnTo>
                    <a:cubicBezTo>
                      <a:pt x="10106" y="9961"/>
                      <a:pt x="9960" y="10107"/>
                      <a:pt x="9793" y="10107"/>
                    </a:cubicBezTo>
                    <a:lnTo>
                      <a:pt x="6633" y="10107"/>
                    </a:lnTo>
                    <a:cubicBezTo>
                      <a:pt x="6445" y="10107"/>
                      <a:pt x="6319" y="9961"/>
                      <a:pt x="6319" y="9793"/>
                    </a:cubicBezTo>
                    <a:lnTo>
                      <a:pt x="6319" y="9479"/>
                    </a:lnTo>
                    <a:lnTo>
                      <a:pt x="3787" y="9479"/>
                    </a:lnTo>
                    <a:lnTo>
                      <a:pt x="3787" y="7575"/>
                    </a:lnTo>
                    <a:lnTo>
                      <a:pt x="6319" y="7575"/>
                    </a:lnTo>
                    <a:lnTo>
                      <a:pt x="6319" y="7261"/>
                    </a:lnTo>
                    <a:cubicBezTo>
                      <a:pt x="6319" y="6843"/>
                      <a:pt x="6570" y="6487"/>
                      <a:pt x="6947" y="6362"/>
                    </a:cubicBezTo>
                    <a:close/>
                    <a:moveTo>
                      <a:pt x="942" y="1"/>
                    </a:moveTo>
                    <a:cubicBezTo>
                      <a:pt x="419" y="1"/>
                      <a:pt x="0" y="440"/>
                      <a:pt x="0" y="942"/>
                    </a:cubicBezTo>
                    <a:lnTo>
                      <a:pt x="0" y="2847"/>
                    </a:lnTo>
                    <a:cubicBezTo>
                      <a:pt x="0" y="3265"/>
                      <a:pt x="272" y="3621"/>
                      <a:pt x="628" y="3746"/>
                    </a:cubicBezTo>
                    <a:lnTo>
                      <a:pt x="628" y="5734"/>
                    </a:lnTo>
                    <a:cubicBezTo>
                      <a:pt x="272" y="5860"/>
                      <a:pt x="0" y="6215"/>
                      <a:pt x="0" y="6634"/>
                    </a:cubicBezTo>
                    <a:lnTo>
                      <a:pt x="0" y="9793"/>
                    </a:lnTo>
                    <a:cubicBezTo>
                      <a:pt x="0" y="10316"/>
                      <a:pt x="419" y="10735"/>
                      <a:pt x="942" y="10735"/>
                    </a:cubicBezTo>
                    <a:lnTo>
                      <a:pt x="2846" y="10735"/>
                    </a:lnTo>
                    <a:cubicBezTo>
                      <a:pt x="3264" y="10735"/>
                      <a:pt x="3620" y="10463"/>
                      <a:pt x="3746" y="10107"/>
                    </a:cubicBezTo>
                    <a:lnTo>
                      <a:pt x="5733" y="10107"/>
                    </a:lnTo>
                    <a:cubicBezTo>
                      <a:pt x="5859" y="10463"/>
                      <a:pt x="6215" y="10735"/>
                      <a:pt x="6633" y="10735"/>
                    </a:cubicBezTo>
                    <a:lnTo>
                      <a:pt x="9793" y="10735"/>
                    </a:lnTo>
                    <a:cubicBezTo>
                      <a:pt x="10316" y="10735"/>
                      <a:pt x="10734" y="10316"/>
                      <a:pt x="10734" y="9793"/>
                    </a:cubicBezTo>
                    <a:lnTo>
                      <a:pt x="10734" y="7889"/>
                    </a:lnTo>
                    <a:cubicBezTo>
                      <a:pt x="10734" y="7471"/>
                      <a:pt x="10462" y="7115"/>
                      <a:pt x="10106" y="6989"/>
                    </a:cubicBezTo>
                    <a:lnTo>
                      <a:pt x="10106" y="5002"/>
                    </a:lnTo>
                    <a:cubicBezTo>
                      <a:pt x="10462" y="4876"/>
                      <a:pt x="10734" y="4520"/>
                      <a:pt x="10734" y="4102"/>
                    </a:cubicBezTo>
                    <a:lnTo>
                      <a:pt x="10734" y="942"/>
                    </a:lnTo>
                    <a:cubicBezTo>
                      <a:pt x="10734" y="419"/>
                      <a:pt x="10295" y="1"/>
                      <a:pt x="9793" y="1"/>
                    </a:cubicBezTo>
                    <a:lnTo>
                      <a:pt x="7888" y="1"/>
                    </a:lnTo>
                    <a:cubicBezTo>
                      <a:pt x="7470" y="1"/>
                      <a:pt x="7114" y="273"/>
                      <a:pt x="6989" y="629"/>
                    </a:cubicBezTo>
                    <a:lnTo>
                      <a:pt x="5001" y="629"/>
                    </a:lnTo>
                    <a:cubicBezTo>
                      <a:pt x="4875" y="273"/>
                      <a:pt x="4520" y="1"/>
                      <a:pt x="4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94794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388875" y="553088"/>
            <a:ext cx="662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Completion of the project </a:t>
            </a:r>
            <a:endParaRPr lang="en-US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D1F9834A-51BB-AADF-EC64-C772B921426B}"/>
              </a:ext>
            </a:extLst>
          </p:cNvPr>
          <p:cNvSpPr/>
          <p:nvPr/>
        </p:nvSpPr>
        <p:spPr>
          <a:xfrm>
            <a:off x="5560960" y="1495293"/>
            <a:ext cx="769327" cy="1802422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23" name="Google Shape;736;p41">
            <a:extLst>
              <a:ext uri="{FF2B5EF4-FFF2-40B4-BE49-F238E27FC236}">
                <a16:creationId xmlns:a16="http://schemas.microsoft.com/office/drawing/2014/main" id="{633449C1-1D24-F321-5597-62A2DF07BD84}"/>
              </a:ext>
            </a:extLst>
          </p:cNvPr>
          <p:cNvGrpSpPr/>
          <p:nvPr/>
        </p:nvGrpSpPr>
        <p:grpSpPr>
          <a:xfrm>
            <a:off x="247143" y="907143"/>
            <a:ext cx="357094" cy="465424"/>
            <a:chOff x="6892085" y="3385616"/>
            <a:chExt cx="341652" cy="445297"/>
          </a:xfrm>
        </p:grpSpPr>
        <p:sp>
          <p:nvSpPr>
            <p:cNvPr id="24" name="Google Shape;737;p41">
              <a:extLst>
                <a:ext uri="{FF2B5EF4-FFF2-40B4-BE49-F238E27FC236}">
                  <a16:creationId xmlns:a16="http://schemas.microsoft.com/office/drawing/2014/main" id="{95B4B849-5742-305F-C05E-4536D4A4F8E5}"/>
                </a:ext>
              </a:extLst>
            </p:cNvPr>
            <p:cNvSpPr/>
            <p:nvPr/>
          </p:nvSpPr>
          <p:spPr>
            <a:xfrm>
              <a:off x="6892085" y="3441179"/>
              <a:ext cx="296285" cy="389734"/>
            </a:xfrm>
            <a:custGeom>
              <a:avLst/>
              <a:gdLst/>
              <a:ahLst/>
              <a:cxnLst/>
              <a:rect l="l" t="t" r="r" b="b"/>
              <a:pathLst>
                <a:path w="8161" h="10735" extrusionOk="0">
                  <a:moveTo>
                    <a:pt x="4080" y="0"/>
                  </a:moveTo>
                  <a:lnTo>
                    <a:pt x="1067" y="3871"/>
                  </a:lnTo>
                  <a:cubicBezTo>
                    <a:pt x="335" y="4666"/>
                    <a:pt x="0" y="5629"/>
                    <a:pt x="0" y="6633"/>
                  </a:cubicBezTo>
                  <a:cubicBezTo>
                    <a:pt x="0" y="8893"/>
                    <a:pt x="1820" y="10734"/>
                    <a:pt x="4080" y="10734"/>
                  </a:cubicBezTo>
                  <a:cubicBezTo>
                    <a:pt x="6319" y="10734"/>
                    <a:pt x="8160" y="8893"/>
                    <a:pt x="8160" y="6633"/>
                  </a:cubicBezTo>
                  <a:cubicBezTo>
                    <a:pt x="8160" y="5629"/>
                    <a:pt x="7805" y="4666"/>
                    <a:pt x="7093" y="3871"/>
                  </a:cubicBezTo>
                  <a:lnTo>
                    <a:pt x="4080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738;p41">
              <a:extLst>
                <a:ext uri="{FF2B5EF4-FFF2-40B4-BE49-F238E27FC236}">
                  <a16:creationId xmlns:a16="http://schemas.microsoft.com/office/drawing/2014/main" id="{55EDC5C6-9F19-BC53-5435-B325846AC20C}"/>
                </a:ext>
              </a:extLst>
            </p:cNvPr>
            <p:cNvSpPr/>
            <p:nvPr/>
          </p:nvSpPr>
          <p:spPr>
            <a:xfrm>
              <a:off x="7014143" y="3559080"/>
              <a:ext cx="139200" cy="139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739;p41">
              <a:extLst>
                <a:ext uri="{FF2B5EF4-FFF2-40B4-BE49-F238E27FC236}">
                  <a16:creationId xmlns:a16="http://schemas.microsoft.com/office/drawing/2014/main" id="{CAB61F72-CB90-5F27-3800-2DD2F725DC27}"/>
                </a:ext>
              </a:extLst>
            </p:cNvPr>
            <p:cNvSpPr/>
            <p:nvPr/>
          </p:nvSpPr>
          <p:spPr>
            <a:xfrm>
              <a:off x="6982290" y="3523870"/>
              <a:ext cx="205123" cy="204397"/>
            </a:xfrm>
            <a:custGeom>
              <a:avLst/>
              <a:gdLst/>
              <a:ahLst/>
              <a:cxnLst/>
              <a:rect l="l" t="t" r="r" b="b"/>
              <a:pathLst>
                <a:path w="5650" h="5630" extrusionOk="0">
                  <a:moveTo>
                    <a:pt x="2825" y="1235"/>
                  </a:moveTo>
                  <a:cubicBezTo>
                    <a:pt x="3704" y="1235"/>
                    <a:pt x="4415" y="1946"/>
                    <a:pt x="4415" y="2804"/>
                  </a:cubicBezTo>
                  <a:cubicBezTo>
                    <a:pt x="4415" y="3683"/>
                    <a:pt x="3704" y="4374"/>
                    <a:pt x="2825" y="4374"/>
                  </a:cubicBezTo>
                  <a:cubicBezTo>
                    <a:pt x="1967" y="4374"/>
                    <a:pt x="1256" y="3683"/>
                    <a:pt x="1256" y="2804"/>
                  </a:cubicBezTo>
                  <a:cubicBezTo>
                    <a:pt x="1256" y="1946"/>
                    <a:pt x="1967" y="1235"/>
                    <a:pt x="2825" y="1235"/>
                  </a:cubicBezTo>
                  <a:close/>
                  <a:moveTo>
                    <a:pt x="2511" y="1"/>
                  </a:moveTo>
                  <a:lnTo>
                    <a:pt x="2511" y="628"/>
                  </a:lnTo>
                  <a:cubicBezTo>
                    <a:pt x="2155" y="691"/>
                    <a:pt x="1800" y="838"/>
                    <a:pt x="1528" y="1047"/>
                  </a:cubicBezTo>
                  <a:lnTo>
                    <a:pt x="1067" y="586"/>
                  </a:lnTo>
                  <a:lnTo>
                    <a:pt x="607" y="1026"/>
                  </a:lnTo>
                  <a:lnTo>
                    <a:pt x="1067" y="1486"/>
                  </a:lnTo>
                  <a:cubicBezTo>
                    <a:pt x="858" y="1779"/>
                    <a:pt x="712" y="2114"/>
                    <a:pt x="649" y="2490"/>
                  </a:cubicBezTo>
                  <a:lnTo>
                    <a:pt x="0" y="2490"/>
                  </a:lnTo>
                  <a:lnTo>
                    <a:pt x="0" y="3118"/>
                  </a:lnTo>
                  <a:lnTo>
                    <a:pt x="649" y="3118"/>
                  </a:lnTo>
                  <a:cubicBezTo>
                    <a:pt x="712" y="3495"/>
                    <a:pt x="858" y="3830"/>
                    <a:pt x="1067" y="4123"/>
                  </a:cubicBezTo>
                  <a:lnTo>
                    <a:pt x="607" y="4583"/>
                  </a:lnTo>
                  <a:lnTo>
                    <a:pt x="1067" y="5022"/>
                  </a:lnTo>
                  <a:lnTo>
                    <a:pt x="1528" y="4562"/>
                  </a:lnTo>
                  <a:cubicBezTo>
                    <a:pt x="1800" y="4792"/>
                    <a:pt x="2155" y="4939"/>
                    <a:pt x="2511" y="4980"/>
                  </a:cubicBezTo>
                  <a:lnTo>
                    <a:pt x="2511" y="5629"/>
                  </a:lnTo>
                  <a:lnTo>
                    <a:pt x="3139" y="5629"/>
                  </a:lnTo>
                  <a:lnTo>
                    <a:pt x="3139" y="4980"/>
                  </a:lnTo>
                  <a:cubicBezTo>
                    <a:pt x="3515" y="4939"/>
                    <a:pt x="3871" y="4792"/>
                    <a:pt x="4143" y="4562"/>
                  </a:cubicBezTo>
                  <a:lnTo>
                    <a:pt x="4603" y="5022"/>
                  </a:lnTo>
                  <a:lnTo>
                    <a:pt x="5064" y="4583"/>
                  </a:lnTo>
                  <a:lnTo>
                    <a:pt x="4582" y="4123"/>
                  </a:lnTo>
                  <a:cubicBezTo>
                    <a:pt x="4813" y="3830"/>
                    <a:pt x="4959" y="3495"/>
                    <a:pt x="5001" y="3118"/>
                  </a:cubicBezTo>
                  <a:lnTo>
                    <a:pt x="5650" y="3118"/>
                  </a:lnTo>
                  <a:lnTo>
                    <a:pt x="5650" y="2490"/>
                  </a:lnTo>
                  <a:lnTo>
                    <a:pt x="5001" y="2490"/>
                  </a:lnTo>
                  <a:cubicBezTo>
                    <a:pt x="4959" y="2114"/>
                    <a:pt x="4813" y="1779"/>
                    <a:pt x="4582" y="1486"/>
                  </a:cubicBezTo>
                  <a:lnTo>
                    <a:pt x="5064" y="1026"/>
                  </a:lnTo>
                  <a:lnTo>
                    <a:pt x="4603" y="586"/>
                  </a:lnTo>
                  <a:lnTo>
                    <a:pt x="4143" y="1047"/>
                  </a:lnTo>
                  <a:cubicBezTo>
                    <a:pt x="3871" y="838"/>
                    <a:pt x="3515" y="691"/>
                    <a:pt x="3139" y="628"/>
                  </a:cubicBezTo>
                  <a:lnTo>
                    <a:pt x="3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740;p41">
              <a:extLst>
                <a:ext uri="{FF2B5EF4-FFF2-40B4-BE49-F238E27FC236}">
                  <a16:creationId xmlns:a16="http://schemas.microsoft.com/office/drawing/2014/main" id="{007FBAEC-CE75-036E-458A-C2FFB0BBDB3A}"/>
                </a:ext>
              </a:extLst>
            </p:cNvPr>
            <p:cNvSpPr/>
            <p:nvPr/>
          </p:nvSpPr>
          <p:spPr>
            <a:xfrm>
              <a:off x="7050654" y="3591472"/>
              <a:ext cx="22800" cy="22836"/>
            </a:xfrm>
            <a:custGeom>
              <a:avLst/>
              <a:gdLst/>
              <a:ahLst/>
              <a:cxnLst/>
              <a:rect l="l" t="t" r="r" b="b"/>
              <a:pathLst>
                <a:path w="628" h="629" extrusionOk="0">
                  <a:moveTo>
                    <a:pt x="0" y="1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741;p41">
              <a:extLst>
                <a:ext uri="{FF2B5EF4-FFF2-40B4-BE49-F238E27FC236}">
                  <a16:creationId xmlns:a16="http://schemas.microsoft.com/office/drawing/2014/main" id="{64D44ED1-9C88-5A1D-1015-F2DFE75A6068}"/>
                </a:ext>
              </a:extLst>
            </p:cNvPr>
            <p:cNvSpPr/>
            <p:nvPr/>
          </p:nvSpPr>
          <p:spPr>
            <a:xfrm>
              <a:off x="7073454" y="3637072"/>
              <a:ext cx="22800" cy="22800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0" y="0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742;p41">
              <a:extLst>
                <a:ext uri="{FF2B5EF4-FFF2-40B4-BE49-F238E27FC236}">
                  <a16:creationId xmlns:a16="http://schemas.microsoft.com/office/drawing/2014/main" id="{27567DD4-A2B7-D7C0-3A49-D4B3A97ECBF1}"/>
                </a:ext>
              </a:extLst>
            </p:cNvPr>
            <p:cNvSpPr/>
            <p:nvPr/>
          </p:nvSpPr>
          <p:spPr>
            <a:xfrm>
              <a:off x="7096218" y="3591472"/>
              <a:ext cx="22836" cy="22836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1" y="1"/>
                  </a:moveTo>
                  <a:lnTo>
                    <a:pt x="1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743;p41">
              <a:extLst>
                <a:ext uri="{FF2B5EF4-FFF2-40B4-BE49-F238E27FC236}">
                  <a16:creationId xmlns:a16="http://schemas.microsoft.com/office/drawing/2014/main" id="{23EB20EE-723B-0D8F-B279-FBF5DF98A10A}"/>
                </a:ext>
              </a:extLst>
            </p:cNvPr>
            <p:cNvSpPr/>
            <p:nvPr/>
          </p:nvSpPr>
          <p:spPr>
            <a:xfrm>
              <a:off x="6936690" y="3385616"/>
              <a:ext cx="297048" cy="388972"/>
            </a:xfrm>
            <a:custGeom>
              <a:avLst/>
              <a:gdLst/>
              <a:ahLst/>
              <a:cxnLst/>
              <a:rect l="l" t="t" r="r" b="b"/>
              <a:pathLst>
                <a:path w="8182" h="10714" extrusionOk="0">
                  <a:moveTo>
                    <a:pt x="4081" y="1005"/>
                  </a:moveTo>
                  <a:cubicBezTo>
                    <a:pt x="6780" y="4457"/>
                    <a:pt x="6613" y="4248"/>
                    <a:pt x="6634" y="4290"/>
                  </a:cubicBezTo>
                  <a:cubicBezTo>
                    <a:pt x="7240" y="4959"/>
                    <a:pt x="7554" y="5775"/>
                    <a:pt x="7554" y="6612"/>
                  </a:cubicBezTo>
                  <a:cubicBezTo>
                    <a:pt x="7554" y="8537"/>
                    <a:pt x="5985" y="10086"/>
                    <a:pt x="4081" y="10086"/>
                  </a:cubicBezTo>
                  <a:cubicBezTo>
                    <a:pt x="2177" y="10086"/>
                    <a:pt x="628" y="8537"/>
                    <a:pt x="628" y="6612"/>
                  </a:cubicBezTo>
                  <a:cubicBezTo>
                    <a:pt x="628" y="5775"/>
                    <a:pt x="942" y="4959"/>
                    <a:pt x="1549" y="4290"/>
                  </a:cubicBezTo>
                  <a:lnTo>
                    <a:pt x="1549" y="4269"/>
                  </a:lnTo>
                  <a:lnTo>
                    <a:pt x="4081" y="1005"/>
                  </a:lnTo>
                  <a:close/>
                  <a:moveTo>
                    <a:pt x="4081" y="0"/>
                  </a:moveTo>
                  <a:lnTo>
                    <a:pt x="1068" y="3871"/>
                  </a:lnTo>
                  <a:cubicBezTo>
                    <a:pt x="356" y="4646"/>
                    <a:pt x="1" y="5629"/>
                    <a:pt x="1" y="6612"/>
                  </a:cubicBezTo>
                  <a:cubicBezTo>
                    <a:pt x="1" y="8872"/>
                    <a:pt x="1842" y="10713"/>
                    <a:pt x="4081" y="10713"/>
                  </a:cubicBezTo>
                  <a:cubicBezTo>
                    <a:pt x="6341" y="10713"/>
                    <a:pt x="8182" y="8872"/>
                    <a:pt x="8182" y="6612"/>
                  </a:cubicBezTo>
                  <a:cubicBezTo>
                    <a:pt x="8182" y="5629"/>
                    <a:pt x="7826" y="4646"/>
                    <a:pt x="7115" y="3871"/>
                  </a:cubicBezTo>
                  <a:lnTo>
                    <a:pt x="4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4E293A-C591-21B1-9588-83A814CB19F4}"/>
              </a:ext>
            </a:extLst>
          </p:cNvPr>
          <p:cNvCxnSpPr/>
          <p:nvPr/>
        </p:nvCxnSpPr>
        <p:spPr>
          <a:xfrm>
            <a:off x="447461" y="413657"/>
            <a:ext cx="0" cy="52251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0D7BC28-5528-436E-2596-EDD4ECC76952}"/>
              </a:ext>
            </a:extLst>
          </p:cNvPr>
          <p:cNvSpPr txBox="1"/>
          <p:nvPr/>
        </p:nvSpPr>
        <p:spPr>
          <a:xfrm>
            <a:off x="4381825" y="4818480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756C0-D3F0-A12E-406D-B84547592263}"/>
              </a:ext>
            </a:extLst>
          </p:cNvPr>
          <p:cNvSpPr txBox="1"/>
          <p:nvPr/>
        </p:nvSpPr>
        <p:spPr>
          <a:xfrm>
            <a:off x="5242541" y="3517219"/>
            <a:ext cx="1576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jdhani" panose="020B0604020202020204" charset="0"/>
                <a:cs typeface="Rajdhani" panose="020B0604020202020204" charset="0"/>
                <a:sym typeface="Arial"/>
              </a:rPr>
              <a:t>Completion Of My    Sections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5936E-AB05-FFAE-D9E8-5E4E17E2DA55}"/>
              </a:ext>
            </a:extLst>
          </p:cNvPr>
          <p:cNvSpPr txBox="1"/>
          <p:nvPr/>
        </p:nvSpPr>
        <p:spPr>
          <a:xfrm>
            <a:off x="5585835" y="1190354"/>
            <a:ext cx="88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b="1"/>
              <a:t>100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19D3B6-6681-3B55-2FE1-EDF1736EE6F5}"/>
              </a:ext>
            </a:extLst>
          </p:cNvPr>
          <p:cNvSpPr txBox="1"/>
          <p:nvPr/>
        </p:nvSpPr>
        <p:spPr>
          <a:xfrm>
            <a:off x="1708861" y="4835722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IT19115108 | </a:t>
            </a:r>
            <a:r>
              <a:rPr kumimoji="0" lang="en-US" sz="14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Malkanthi.P.L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55AE05-FB3B-2103-4559-916DED6E47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3" t="-558" r="-1993" b="2167"/>
          <a:stretch/>
        </p:blipFill>
        <p:spPr>
          <a:xfrm>
            <a:off x="603441" y="1327270"/>
            <a:ext cx="4381132" cy="245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77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8"/>
          <p:cNvSpPr txBox="1">
            <a:spLocks noGrp="1"/>
          </p:cNvSpPr>
          <p:nvPr>
            <p:ph type="title" idx="8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Technologies</a:t>
            </a:r>
            <a:endParaRPr u="non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7BD594-A107-49C9-5B86-92549D9B1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433" y="2942993"/>
            <a:ext cx="2120278" cy="13435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67CD93-9E78-64F2-24A2-4FA4772E7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141" y="1441965"/>
            <a:ext cx="2448179" cy="6990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ACF20C-D08B-D340-AFBE-2AD5E6B34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906" y="1190987"/>
            <a:ext cx="2884812" cy="147846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FA3CB45-719B-06F5-997A-000B39D99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2" y="3245082"/>
            <a:ext cx="2375022" cy="1041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7FA28A-5A22-1660-4375-26AA022C6DC1}"/>
              </a:ext>
            </a:extLst>
          </p:cNvPr>
          <p:cNvSpPr txBox="1"/>
          <p:nvPr/>
        </p:nvSpPr>
        <p:spPr>
          <a:xfrm>
            <a:off x="4039854" y="4831295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152B0-2F77-FBE0-0AF0-FCED3C5482D3}"/>
              </a:ext>
            </a:extLst>
          </p:cNvPr>
          <p:cNvSpPr txBox="1"/>
          <p:nvPr/>
        </p:nvSpPr>
        <p:spPr>
          <a:xfrm>
            <a:off x="1655575" y="4831296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IT19115108 | </a:t>
            </a:r>
            <a:r>
              <a:rPr kumimoji="0" lang="en-US" sz="14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Malkanthi.P.L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60"/>
          <p:cNvSpPr txBox="1">
            <a:spLocks noGrp="1"/>
          </p:cNvSpPr>
          <p:nvPr>
            <p:ph type="body" idx="1"/>
          </p:nvPr>
        </p:nvSpPr>
        <p:spPr>
          <a:xfrm>
            <a:off x="342156" y="1278399"/>
            <a:ext cx="8123478" cy="2661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[1] S.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Ouhbi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, J. L. Fernández-Alemán, A. Toval, A.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Idri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, and J. R. Pozo, “Free Blood Donation Mobile Applications,” </a:t>
            </a:r>
            <a:r>
              <a:rPr lang="en-US" sz="1600" b="1" i="1">
                <a:effectLst/>
                <a:latin typeface="Rajdhani"/>
                <a:ea typeface="Calibri" panose="020F0502020204030204" pitchFamily="34" charset="0"/>
                <a:cs typeface="Rajdhani"/>
              </a:rPr>
              <a:t>J. Med. Syst.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, vol. 39, no. 5, pp. 1–20, 2015,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doi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: 10.1007/s10916-015-0228-0.</a:t>
            </a:r>
          </a:p>
          <a:p>
            <a:pPr marL="0" indent="0">
              <a:buNone/>
            </a:pPr>
            <a:endParaRPr lang="en-US" sz="1600" b="1">
              <a:effectLst/>
              <a:latin typeface="Rajdhani" panose="020B0604020202020204" charset="0"/>
              <a:ea typeface="Calibri" panose="020F0502020204030204" pitchFamily="34" charset="0"/>
              <a:cs typeface="Rajdhani" panose="020B0604020202020204" charset="0"/>
            </a:endParaRPr>
          </a:p>
          <a:p>
            <a:pPr marL="0" indent="0">
              <a:buNone/>
            </a:pP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[</a:t>
            </a:r>
            <a:r>
              <a:rPr lang="en-US" sz="1600" b="1">
                <a:latin typeface="Rajdhani"/>
                <a:ea typeface="Calibri" panose="020F0502020204030204" pitchFamily="34" charset="0"/>
                <a:cs typeface="Rajdhani"/>
              </a:rPr>
              <a:t>2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]A. A. Batis and A. Albarrak, “Preferences and features of a blood donation smartphone app: A multicenter mixed-methods study in Riyadh, Saudi Arabia,”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Comput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. Methods Programs Biomed.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Updat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., vol. 1, no. February, p. 100005, 2021, </a:t>
            </a:r>
            <a:r>
              <a:rPr lang="en-US" sz="1600" b="1" err="1">
                <a:effectLst/>
                <a:latin typeface="Rajdhani"/>
                <a:ea typeface="Calibri" panose="020F0502020204030204" pitchFamily="34" charset="0"/>
                <a:cs typeface="Rajdhani"/>
              </a:rPr>
              <a:t>doi</a:t>
            </a:r>
            <a:r>
              <a:rPr lang="en-US" sz="1600" b="1">
                <a:effectLst/>
                <a:latin typeface="Rajdhani"/>
                <a:ea typeface="Calibri" panose="020F0502020204030204" pitchFamily="34" charset="0"/>
                <a:cs typeface="Rajdhani"/>
              </a:rPr>
              <a:t>: 10.1016/j.cmpbup.2021.100005.</a:t>
            </a:r>
          </a:p>
          <a:p>
            <a:pPr marL="0" indent="0">
              <a:buNone/>
            </a:pPr>
            <a:endParaRPr lang="en-US"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latin typeface="Rajdhani"/>
                <a:cs typeface="Rajdhani"/>
              </a:rPr>
              <a:t>[3]R. L. Hsu, M. Abdel-</a:t>
            </a:r>
            <a:r>
              <a:rPr lang="en-US" sz="1600" b="1" err="1">
                <a:latin typeface="Rajdhani"/>
                <a:cs typeface="Rajdhani"/>
              </a:rPr>
              <a:t>Mottaleb</a:t>
            </a:r>
            <a:r>
              <a:rPr lang="en-US" sz="1600" b="1">
                <a:latin typeface="Rajdhani"/>
                <a:cs typeface="Rajdhani"/>
              </a:rPr>
              <a:t>, and A. K. Jain, “Face detection in color images,” IEEE Trans. Pattern Anal. Mach. Intell., vol. 24, no. 5, pp. 696–706, 2002, </a:t>
            </a:r>
            <a:r>
              <a:rPr lang="en-US" sz="1600" b="1" err="1">
                <a:latin typeface="Rajdhani"/>
                <a:cs typeface="Rajdhani"/>
              </a:rPr>
              <a:t>doi</a:t>
            </a:r>
            <a:r>
              <a:rPr lang="en-US" sz="1600" b="1">
                <a:latin typeface="Rajdhani"/>
                <a:cs typeface="Rajdhani"/>
              </a:rPr>
              <a:t>: 10.1109/34.1000242.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b="1"/>
          </a:p>
        </p:txBody>
      </p:sp>
      <p:sp>
        <p:nvSpPr>
          <p:cNvPr id="1604" name="Google Shape;1604;p60"/>
          <p:cNvSpPr txBox="1">
            <a:spLocks noGrp="1"/>
          </p:cNvSpPr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References</a:t>
            </a:r>
            <a:endParaRPr u="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D0EF8-5C74-9197-A2C6-60166ABB9DD5}"/>
              </a:ext>
            </a:extLst>
          </p:cNvPr>
          <p:cNvSpPr txBox="1"/>
          <p:nvPr/>
        </p:nvSpPr>
        <p:spPr>
          <a:xfrm>
            <a:off x="1655575" y="4831296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IT19115108 | </a:t>
            </a:r>
            <a:r>
              <a:rPr kumimoji="0" lang="en-US" sz="14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Malkanthi.P.L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FC63D9-6762-F41C-415F-BBDA25FED6A4}"/>
              </a:ext>
            </a:extLst>
          </p:cNvPr>
          <p:cNvSpPr txBox="1"/>
          <p:nvPr/>
        </p:nvSpPr>
        <p:spPr>
          <a:xfrm>
            <a:off x="4039854" y="4831295"/>
            <a:ext cx="463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2022_311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4706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974137-FB68-ADB0-698F-05BD5675F8F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4294967295"/>
          </p:nvPr>
        </p:nvSpPr>
        <p:spPr>
          <a:xfrm>
            <a:off x="3042248" y="4427680"/>
            <a:ext cx="1377746" cy="636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grpSp>
        <p:nvGrpSpPr>
          <p:cNvPr id="833" name="Google Shape;833;p45"/>
          <p:cNvGrpSpPr/>
          <p:nvPr/>
        </p:nvGrpSpPr>
        <p:grpSpPr>
          <a:xfrm>
            <a:off x="1655575" y="4633438"/>
            <a:ext cx="5588760" cy="478382"/>
            <a:chOff x="1452904" y="2293527"/>
            <a:chExt cx="6285474" cy="623142"/>
          </a:xfrm>
        </p:grpSpPr>
        <p:cxnSp>
          <p:nvCxnSpPr>
            <p:cNvPr id="834" name="Google Shape;834;p45"/>
            <p:cNvCxnSpPr/>
            <p:nvPr/>
          </p:nvCxnSpPr>
          <p:spPr>
            <a:xfrm>
              <a:off x="1603900" y="2625692"/>
              <a:ext cx="5907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35" name="Google Shape;835;p45"/>
            <p:cNvGrpSpPr/>
            <p:nvPr/>
          </p:nvGrpSpPr>
          <p:grpSpPr>
            <a:xfrm>
              <a:off x="3427129" y="2293527"/>
              <a:ext cx="362836" cy="623142"/>
              <a:chOff x="8142523" y="840353"/>
              <a:chExt cx="264980" cy="455048"/>
            </a:xfrm>
          </p:grpSpPr>
          <p:sp>
            <p:nvSpPr>
              <p:cNvPr id="836" name="Google Shape;836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8" name="Google Shape;838;p45"/>
            <p:cNvGrpSpPr/>
            <p:nvPr/>
          </p:nvGrpSpPr>
          <p:grpSpPr>
            <a:xfrm>
              <a:off x="5401342" y="2293527"/>
              <a:ext cx="362836" cy="623142"/>
              <a:chOff x="8142523" y="840353"/>
              <a:chExt cx="264980" cy="455048"/>
            </a:xfrm>
          </p:grpSpPr>
          <p:sp>
            <p:nvSpPr>
              <p:cNvPr id="839" name="Google Shape;839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1" name="Google Shape;841;p45"/>
            <p:cNvGrpSpPr/>
            <p:nvPr/>
          </p:nvGrpSpPr>
          <p:grpSpPr>
            <a:xfrm>
              <a:off x="7375542" y="2293527"/>
              <a:ext cx="362836" cy="623142"/>
              <a:chOff x="8142523" y="840353"/>
              <a:chExt cx="264980" cy="455048"/>
            </a:xfrm>
          </p:grpSpPr>
          <p:sp>
            <p:nvSpPr>
              <p:cNvPr id="842" name="Google Shape;842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4" name="Google Shape;844;p45"/>
            <p:cNvGrpSpPr/>
            <p:nvPr/>
          </p:nvGrpSpPr>
          <p:grpSpPr>
            <a:xfrm>
              <a:off x="1452904" y="2293527"/>
              <a:ext cx="362836" cy="623142"/>
              <a:chOff x="8142523" y="840353"/>
              <a:chExt cx="264980" cy="455048"/>
            </a:xfrm>
          </p:grpSpPr>
          <p:sp>
            <p:nvSpPr>
              <p:cNvPr id="845" name="Google Shape;845;p45"/>
              <p:cNvSpPr/>
              <p:nvPr/>
            </p:nvSpPr>
            <p:spPr>
              <a:xfrm>
                <a:off x="8142523" y="917791"/>
                <a:ext cx="225509" cy="377609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10442" extrusionOk="0">
                    <a:moveTo>
                      <a:pt x="3118" y="1"/>
                    </a:moveTo>
                    <a:cubicBezTo>
                      <a:pt x="3118" y="1"/>
                      <a:pt x="0" y="5608"/>
                      <a:pt x="0" y="7324"/>
                    </a:cubicBezTo>
                    <a:cubicBezTo>
                      <a:pt x="0" y="9061"/>
                      <a:pt x="1402" y="10442"/>
                      <a:pt x="3118" y="10442"/>
                    </a:cubicBezTo>
                    <a:cubicBezTo>
                      <a:pt x="4833" y="10442"/>
                      <a:pt x="6235" y="9061"/>
                      <a:pt x="6235" y="7324"/>
                    </a:cubicBezTo>
                    <a:cubicBezTo>
                      <a:pt x="6235" y="5608"/>
                      <a:pt x="3118" y="1"/>
                      <a:pt x="3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5"/>
              <p:cNvSpPr/>
              <p:nvPr/>
            </p:nvSpPr>
            <p:spPr>
              <a:xfrm>
                <a:off x="8181233" y="840353"/>
                <a:ext cx="226269" cy="378368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0463" fill="none" extrusionOk="0">
                    <a:moveTo>
                      <a:pt x="6257" y="7345"/>
                    </a:moveTo>
                    <a:cubicBezTo>
                      <a:pt x="6257" y="9081"/>
                      <a:pt x="4855" y="10462"/>
                      <a:pt x="3118" y="10462"/>
                    </a:cubicBezTo>
                    <a:cubicBezTo>
                      <a:pt x="1402" y="10462"/>
                      <a:pt x="1" y="9060"/>
                      <a:pt x="1" y="7345"/>
                    </a:cubicBezTo>
                    <a:cubicBezTo>
                      <a:pt x="1" y="5608"/>
                      <a:pt x="3118" y="1"/>
                      <a:pt x="3118" y="1"/>
                    </a:cubicBezTo>
                    <a:cubicBezTo>
                      <a:pt x="3118" y="1"/>
                      <a:pt x="6257" y="5629"/>
                      <a:pt x="6257" y="7345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DD46B98C-7E00-1AF3-E8B2-911175082F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09"/>
          <a:stretch/>
        </p:blipFill>
        <p:spPr>
          <a:xfrm>
            <a:off x="5826035" y="458502"/>
            <a:ext cx="3214254" cy="3872345"/>
          </a:xfrm>
          <a:prstGeom prst="rect">
            <a:avLst/>
          </a:prstGeom>
        </p:spPr>
      </p:pic>
      <p:sp>
        <p:nvSpPr>
          <p:cNvPr id="7" name="Google Shape;773;p43">
            <a:extLst>
              <a:ext uri="{FF2B5EF4-FFF2-40B4-BE49-F238E27FC236}">
                <a16:creationId xmlns:a16="http://schemas.microsoft.com/office/drawing/2014/main" id="{0186D3C7-5992-8BD5-BAEB-D9F9A8E09F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513" y="823793"/>
            <a:ext cx="6210318" cy="33805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4000" b="0"/>
              <a:t>Still only </a:t>
            </a:r>
            <a:r>
              <a:rPr lang="en-US" sz="4000"/>
              <a:t>2.6%</a:t>
            </a:r>
            <a:r>
              <a:rPr lang="en-US" sz="4000" b="0"/>
              <a:t> of Sri Lankans Donate Blood </a:t>
            </a:r>
            <a:br>
              <a:rPr lang="en-US" sz="4000" b="0"/>
            </a:br>
            <a:br>
              <a:rPr lang="en-US" sz="4000" b="0"/>
            </a:br>
            <a:r>
              <a:rPr lang="en-US" sz="4000" b="0"/>
              <a:t>22 people die everyday waiting for a transplant</a:t>
            </a:r>
            <a:br>
              <a:rPr lang="en-US" sz="4000" b="0"/>
            </a:br>
            <a:br>
              <a:rPr lang="en-US" sz="4000" b="0"/>
            </a:br>
            <a:endParaRPr lang="en-US" sz="4000" b="0"/>
          </a:p>
        </p:txBody>
      </p:sp>
    </p:spTree>
    <p:extLst>
      <p:ext uri="{BB962C8B-B14F-4D97-AF65-F5344CB8AC3E}">
        <p14:creationId xmlns:p14="http://schemas.microsoft.com/office/powerpoint/2010/main" val="97898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811;p44">
            <a:extLst>
              <a:ext uri="{FF2B5EF4-FFF2-40B4-BE49-F238E27FC236}">
                <a16:creationId xmlns:a16="http://schemas.microsoft.com/office/drawing/2014/main" id="{5FA64050-0E89-977B-4B0F-751B060C18B9}"/>
              </a:ext>
            </a:extLst>
          </p:cNvPr>
          <p:cNvGrpSpPr/>
          <p:nvPr/>
        </p:nvGrpSpPr>
        <p:grpSpPr>
          <a:xfrm>
            <a:off x="7525769" y="146145"/>
            <a:ext cx="397454" cy="397454"/>
            <a:chOff x="1723038" y="461093"/>
            <a:chExt cx="389698" cy="389698"/>
          </a:xfrm>
        </p:grpSpPr>
        <p:sp>
          <p:nvSpPr>
            <p:cNvPr id="7" name="Google Shape;812;p44">
              <a:extLst>
                <a:ext uri="{FF2B5EF4-FFF2-40B4-BE49-F238E27FC236}">
                  <a16:creationId xmlns:a16="http://schemas.microsoft.com/office/drawing/2014/main" id="{7EB7B60E-2766-E23A-7170-79777437528F}"/>
                </a:ext>
              </a:extLst>
            </p:cNvPr>
            <p:cNvSpPr/>
            <p:nvPr/>
          </p:nvSpPr>
          <p:spPr>
            <a:xfrm rot="-2700000">
              <a:off x="186750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3;p44">
              <a:extLst>
                <a:ext uri="{FF2B5EF4-FFF2-40B4-BE49-F238E27FC236}">
                  <a16:creationId xmlns:a16="http://schemas.microsoft.com/office/drawing/2014/main" id="{DBA4AD01-B496-8050-6FA0-5642C20DC034}"/>
                </a:ext>
              </a:extLst>
            </p:cNvPr>
            <p:cNvSpPr/>
            <p:nvPr/>
          </p:nvSpPr>
          <p:spPr>
            <a:xfrm>
              <a:off x="172303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814;p44">
            <a:extLst>
              <a:ext uri="{FF2B5EF4-FFF2-40B4-BE49-F238E27FC236}">
                <a16:creationId xmlns:a16="http://schemas.microsoft.com/office/drawing/2014/main" id="{072F90F4-BFC4-85A5-3445-1EE7850CE419}"/>
              </a:ext>
            </a:extLst>
          </p:cNvPr>
          <p:cNvGrpSpPr/>
          <p:nvPr/>
        </p:nvGrpSpPr>
        <p:grpSpPr>
          <a:xfrm>
            <a:off x="8062811" y="146145"/>
            <a:ext cx="397454" cy="397454"/>
            <a:chOff x="2260078" y="461093"/>
            <a:chExt cx="389698" cy="389698"/>
          </a:xfrm>
        </p:grpSpPr>
        <p:sp>
          <p:nvSpPr>
            <p:cNvPr id="11" name="Google Shape;815;p44">
              <a:extLst>
                <a:ext uri="{FF2B5EF4-FFF2-40B4-BE49-F238E27FC236}">
                  <a16:creationId xmlns:a16="http://schemas.microsoft.com/office/drawing/2014/main" id="{089FAFD1-DA49-A777-8647-3EB7CDA9E3B4}"/>
                </a:ext>
              </a:extLst>
            </p:cNvPr>
            <p:cNvSpPr/>
            <p:nvPr/>
          </p:nvSpPr>
          <p:spPr>
            <a:xfrm rot="-2700000">
              <a:off x="240454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6;p44">
              <a:extLst>
                <a:ext uri="{FF2B5EF4-FFF2-40B4-BE49-F238E27FC236}">
                  <a16:creationId xmlns:a16="http://schemas.microsoft.com/office/drawing/2014/main" id="{B76ABA63-D566-B4F3-3BD2-8E6E334B3601}"/>
                </a:ext>
              </a:extLst>
            </p:cNvPr>
            <p:cNvSpPr/>
            <p:nvPr/>
          </p:nvSpPr>
          <p:spPr>
            <a:xfrm>
              <a:off x="226007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817;p44">
            <a:extLst>
              <a:ext uri="{FF2B5EF4-FFF2-40B4-BE49-F238E27FC236}">
                <a16:creationId xmlns:a16="http://schemas.microsoft.com/office/drawing/2014/main" id="{4922FC86-714C-2C05-B467-32E3AADF19D1}"/>
              </a:ext>
            </a:extLst>
          </p:cNvPr>
          <p:cNvGrpSpPr/>
          <p:nvPr/>
        </p:nvGrpSpPr>
        <p:grpSpPr>
          <a:xfrm>
            <a:off x="8599853" y="146145"/>
            <a:ext cx="397454" cy="397454"/>
            <a:chOff x="2797119" y="461093"/>
            <a:chExt cx="389698" cy="389698"/>
          </a:xfrm>
        </p:grpSpPr>
        <p:sp>
          <p:nvSpPr>
            <p:cNvPr id="14" name="Google Shape;818;p44">
              <a:extLst>
                <a:ext uri="{FF2B5EF4-FFF2-40B4-BE49-F238E27FC236}">
                  <a16:creationId xmlns:a16="http://schemas.microsoft.com/office/drawing/2014/main" id="{9CB08B8A-C542-904C-C93D-117A866F5D22}"/>
                </a:ext>
              </a:extLst>
            </p:cNvPr>
            <p:cNvSpPr/>
            <p:nvPr/>
          </p:nvSpPr>
          <p:spPr>
            <a:xfrm rot="-2700000">
              <a:off x="2941583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19;p44">
              <a:extLst>
                <a:ext uri="{FF2B5EF4-FFF2-40B4-BE49-F238E27FC236}">
                  <a16:creationId xmlns:a16="http://schemas.microsoft.com/office/drawing/2014/main" id="{D048431F-D100-56D7-BA00-CB2E1704D771}"/>
                </a:ext>
              </a:extLst>
            </p:cNvPr>
            <p:cNvSpPr/>
            <p:nvPr/>
          </p:nvSpPr>
          <p:spPr>
            <a:xfrm>
              <a:off x="2797119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773;p43">
            <a:extLst>
              <a:ext uri="{FF2B5EF4-FFF2-40B4-BE49-F238E27FC236}">
                <a16:creationId xmlns:a16="http://schemas.microsoft.com/office/drawing/2014/main" id="{784B6761-2CEC-F676-0C1F-5957EEFBF0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8117" y="257249"/>
            <a:ext cx="922023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Business Model </a:t>
            </a:r>
            <a:endParaRPr lang="en-US" sz="4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DD64E0-382A-9EF9-3FC4-2E9C7B0B81FB}"/>
              </a:ext>
            </a:extLst>
          </p:cNvPr>
          <p:cNvSpPr/>
          <p:nvPr/>
        </p:nvSpPr>
        <p:spPr>
          <a:xfrm>
            <a:off x="4521200" y="1001486"/>
            <a:ext cx="50800" cy="362857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773;p43">
            <a:extLst>
              <a:ext uri="{FF2B5EF4-FFF2-40B4-BE49-F238E27FC236}">
                <a16:creationId xmlns:a16="http://schemas.microsoft.com/office/drawing/2014/main" id="{AB8534FA-2BD2-3A0B-2A3E-F5A6945BA6C1}"/>
              </a:ext>
            </a:extLst>
          </p:cNvPr>
          <p:cNvSpPr txBox="1">
            <a:spLocks/>
          </p:cNvSpPr>
          <p:nvPr/>
        </p:nvSpPr>
        <p:spPr>
          <a:xfrm>
            <a:off x="558801" y="1316792"/>
            <a:ext cx="355057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3600">
                <a:solidFill>
                  <a:schemeClr val="tx1"/>
                </a:solidFill>
              </a:rPr>
              <a:t>Free Offering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17" name="Google Shape;773;p43">
            <a:extLst>
              <a:ext uri="{FF2B5EF4-FFF2-40B4-BE49-F238E27FC236}">
                <a16:creationId xmlns:a16="http://schemas.microsoft.com/office/drawing/2014/main" id="{E501D351-A0B5-C7EA-F927-79EB09AE95C4}"/>
              </a:ext>
            </a:extLst>
          </p:cNvPr>
          <p:cNvSpPr txBox="1">
            <a:spLocks/>
          </p:cNvSpPr>
          <p:nvPr/>
        </p:nvSpPr>
        <p:spPr>
          <a:xfrm>
            <a:off x="4909691" y="1327298"/>
            <a:ext cx="355057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3600">
                <a:solidFill>
                  <a:schemeClr val="tx1"/>
                </a:solidFill>
              </a:rPr>
              <a:t>Premium Offering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18" name="Google Shape;773;p43">
            <a:extLst>
              <a:ext uri="{FF2B5EF4-FFF2-40B4-BE49-F238E27FC236}">
                <a16:creationId xmlns:a16="http://schemas.microsoft.com/office/drawing/2014/main" id="{0B426170-C537-2B4A-8F9B-27CEF1BA484B}"/>
              </a:ext>
            </a:extLst>
          </p:cNvPr>
          <p:cNvSpPr txBox="1">
            <a:spLocks/>
          </p:cNvSpPr>
          <p:nvPr/>
        </p:nvSpPr>
        <p:spPr>
          <a:xfrm>
            <a:off x="558801" y="2243071"/>
            <a:ext cx="355057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2400">
                <a:solidFill>
                  <a:schemeClr val="tx1"/>
                </a:solidFill>
              </a:rPr>
              <a:t>- Contain Ads</a:t>
            </a:r>
          </a:p>
          <a:p>
            <a:r>
              <a:rPr lang="en" sz="2400">
                <a:solidFill>
                  <a:schemeClr val="tx1"/>
                </a:solidFill>
              </a:rPr>
              <a:t>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0" name="Google Shape;773;p43">
            <a:extLst>
              <a:ext uri="{FF2B5EF4-FFF2-40B4-BE49-F238E27FC236}">
                <a16:creationId xmlns:a16="http://schemas.microsoft.com/office/drawing/2014/main" id="{60DB6917-C126-9C69-BFF4-3D15F4A9A675}"/>
              </a:ext>
            </a:extLst>
          </p:cNvPr>
          <p:cNvSpPr txBox="1">
            <a:spLocks/>
          </p:cNvSpPr>
          <p:nvPr/>
        </p:nvSpPr>
        <p:spPr>
          <a:xfrm>
            <a:off x="4546600" y="2285400"/>
            <a:ext cx="355057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2400">
                <a:solidFill>
                  <a:schemeClr val="tx1"/>
                </a:solidFill>
              </a:rPr>
              <a:t>- Not - Contain Ads</a:t>
            </a:r>
          </a:p>
          <a:p>
            <a:r>
              <a:rPr lang="en" sz="2400">
                <a:solidFill>
                  <a:schemeClr val="tx1"/>
                </a:solidFill>
              </a:rPr>
              <a:t> </a:t>
            </a: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6" name="Picture 25" descr="Graphical user interface&#10;&#10;Description automatically generated">
            <a:extLst>
              <a:ext uri="{FF2B5EF4-FFF2-40B4-BE49-F238E27FC236}">
                <a16:creationId xmlns:a16="http://schemas.microsoft.com/office/drawing/2014/main" id="{45D71B36-2B0A-3D8B-898C-3D8E65052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187" y="2618502"/>
            <a:ext cx="2563813" cy="225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95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9FBC-77FB-3175-436A-E0235A12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16" y="231959"/>
            <a:ext cx="7176368" cy="572700"/>
          </a:xfrm>
        </p:spPr>
        <p:txBody>
          <a:bodyPr/>
          <a:lstStyle/>
          <a:p>
            <a:pPr rtl="0"/>
            <a:br>
              <a:rPr lang="en-US">
                <a:effectLst/>
                <a:latin typeface="-apple-system"/>
              </a:rPr>
            </a:br>
            <a:r>
              <a:rPr lang="en-US">
                <a:effectLst/>
                <a:latin typeface="-apple-system"/>
              </a:rPr>
              <a:t>Donor Me </a:t>
            </a:r>
            <a:r>
              <a:rPr lang="en-US">
                <a:latin typeface="-apple-system"/>
              </a:rPr>
              <a:t>P</a:t>
            </a:r>
            <a:r>
              <a:rPr lang="en-US">
                <a:effectLst/>
                <a:latin typeface="-apple-system"/>
              </a:rPr>
              <a:t>roduct Demonstration 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A95E26-5E68-A05A-C2EE-7E3513A76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84" y="1690276"/>
            <a:ext cx="1386665" cy="299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6F34A97-4903-D26A-C7AF-C28FACDD2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567" y="1690276"/>
            <a:ext cx="1347046" cy="299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5AAB14-A716-6D57-DC60-FE030B09D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131" y="1690276"/>
            <a:ext cx="1340443" cy="299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9923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233;p58">
            <a:extLst>
              <a:ext uri="{FF2B5EF4-FFF2-40B4-BE49-F238E27FC236}">
                <a16:creationId xmlns:a16="http://schemas.microsoft.com/office/drawing/2014/main" id="{5F6A6FF4-5780-182E-7EB3-AB0C535C9903}"/>
              </a:ext>
            </a:extLst>
          </p:cNvPr>
          <p:cNvSpPr txBox="1">
            <a:spLocks noGrp="1"/>
          </p:cNvSpPr>
          <p:nvPr/>
        </p:nvSpPr>
        <p:spPr>
          <a:xfrm>
            <a:off x="1496029" y="1754101"/>
            <a:ext cx="58329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80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Thank You!</a:t>
            </a:r>
            <a:endParaRPr lang="en-US" u="none">
              <a:solidFill>
                <a:schemeClr val="tx1"/>
              </a:solidFill>
            </a:endParaRPr>
          </a:p>
        </p:txBody>
      </p:sp>
      <p:pic>
        <p:nvPicPr>
          <p:cNvPr id="2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3D136AC-4E4C-CF08-CC0E-CA8670A46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554" y="-467942"/>
            <a:ext cx="4271856" cy="75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911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2-08-12 at 3.40.10 PM">
            <a:hlinkClick r:id="" action="ppaction://media"/>
            <a:extLst>
              <a:ext uri="{FF2B5EF4-FFF2-40B4-BE49-F238E27FC236}">
                <a16:creationId xmlns:a16="http://schemas.microsoft.com/office/drawing/2014/main" id="{90477A18-D710-6765-BB30-B666FD893C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200" y="0"/>
            <a:ext cx="7721600" cy="514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3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3;p43">
            <a:extLst>
              <a:ext uri="{FF2B5EF4-FFF2-40B4-BE49-F238E27FC236}">
                <a16:creationId xmlns:a16="http://schemas.microsoft.com/office/drawing/2014/main" id="{A93F5324-4559-45BD-4685-C4C8D41C9B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5006" y="124374"/>
            <a:ext cx="469398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Our Team 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16BCF8-D45D-260E-16D3-46604918B439}"/>
              </a:ext>
            </a:extLst>
          </p:cNvPr>
          <p:cNvSpPr/>
          <p:nvPr/>
        </p:nvSpPr>
        <p:spPr>
          <a:xfrm>
            <a:off x="2844801" y="791028"/>
            <a:ext cx="1386113" cy="169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11D9A5-5232-B0A2-4941-4D3EA7630883}"/>
              </a:ext>
            </a:extLst>
          </p:cNvPr>
          <p:cNvSpPr/>
          <p:nvPr/>
        </p:nvSpPr>
        <p:spPr>
          <a:xfrm>
            <a:off x="4913088" y="791028"/>
            <a:ext cx="1386113" cy="169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148901-D8CA-CC3A-0D68-B98E252FE7C9}"/>
              </a:ext>
            </a:extLst>
          </p:cNvPr>
          <p:cNvSpPr/>
          <p:nvPr/>
        </p:nvSpPr>
        <p:spPr>
          <a:xfrm>
            <a:off x="2844801" y="2757713"/>
            <a:ext cx="1386113" cy="169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E76FF-CC1B-4A60-4817-F0B68922C7EC}"/>
              </a:ext>
            </a:extLst>
          </p:cNvPr>
          <p:cNvSpPr/>
          <p:nvPr/>
        </p:nvSpPr>
        <p:spPr>
          <a:xfrm>
            <a:off x="838893" y="2757713"/>
            <a:ext cx="1386113" cy="169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631D64-65F2-3608-16C3-F1B18E480D08}"/>
              </a:ext>
            </a:extLst>
          </p:cNvPr>
          <p:cNvSpPr/>
          <p:nvPr/>
        </p:nvSpPr>
        <p:spPr>
          <a:xfrm>
            <a:off x="4913087" y="2757713"/>
            <a:ext cx="1386113" cy="169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A7A7FC-4E9C-3F3F-0232-ACEB51D91AF6}"/>
              </a:ext>
            </a:extLst>
          </p:cNvPr>
          <p:cNvSpPr/>
          <p:nvPr/>
        </p:nvSpPr>
        <p:spPr>
          <a:xfrm>
            <a:off x="6918994" y="2757713"/>
            <a:ext cx="1386113" cy="169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3E4C59-9D4E-E71C-23BF-93F72BDF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298" y="832985"/>
            <a:ext cx="973255" cy="1010331"/>
          </a:xfrm>
          <a:prstGeom prst="rect">
            <a:avLst/>
          </a:prstGeom>
        </p:spPr>
      </p:pic>
      <p:sp>
        <p:nvSpPr>
          <p:cNvPr id="13" name="Google Shape;773;p43">
            <a:extLst>
              <a:ext uri="{FF2B5EF4-FFF2-40B4-BE49-F238E27FC236}">
                <a16:creationId xmlns:a16="http://schemas.microsoft.com/office/drawing/2014/main" id="{ECC79E00-67AA-9A1C-F4CF-98925555C133}"/>
              </a:ext>
            </a:extLst>
          </p:cNvPr>
          <p:cNvSpPr txBox="1">
            <a:spLocks/>
          </p:cNvSpPr>
          <p:nvPr/>
        </p:nvSpPr>
        <p:spPr>
          <a:xfrm>
            <a:off x="2806675" y="1848948"/>
            <a:ext cx="1476878" cy="65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900"/>
              <a:t>Ms. </a:t>
            </a:r>
            <a:r>
              <a:rPr lang="en-US" sz="900" err="1"/>
              <a:t>Uthpala</a:t>
            </a:r>
            <a:r>
              <a:rPr lang="en-US" sz="900"/>
              <a:t> Samarakoon</a:t>
            </a:r>
          </a:p>
          <a:p>
            <a:r>
              <a:rPr lang="en-US" sz="900"/>
              <a:t>Senior Lecturer</a:t>
            </a:r>
          </a:p>
          <a:p>
            <a:r>
              <a:rPr lang="en-US" sz="900" b="0"/>
              <a:t>Sri Lanka Institute of Information Technology </a:t>
            </a:r>
            <a:r>
              <a:rPr lang="en-US" sz="90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C0DDFB-061C-4074-63A9-42150D4E4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297" y="832985"/>
            <a:ext cx="939691" cy="1012207"/>
          </a:xfrm>
          <a:prstGeom prst="rect">
            <a:avLst/>
          </a:prstGeom>
        </p:spPr>
      </p:pic>
      <p:sp>
        <p:nvSpPr>
          <p:cNvPr id="16" name="Google Shape;773;p43">
            <a:extLst>
              <a:ext uri="{FF2B5EF4-FFF2-40B4-BE49-F238E27FC236}">
                <a16:creationId xmlns:a16="http://schemas.microsoft.com/office/drawing/2014/main" id="{B36160FC-391A-58B5-8193-8E0432F622B2}"/>
              </a:ext>
            </a:extLst>
          </p:cNvPr>
          <p:cNvSpPr txBox="1">
            <a:spLocks/>
          </p:cNvSpPr>
          <p:nvPr/>
        </p:nvSpPr>
        <p:spPr>
          <a:xfrm>
            <a:off x="4918496" y="1848951"/>
            <a:ext cx="1476878" cy="65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900"/>
              <a:t>Ms. </a:t>
            </a:r>
            <a:r>
              <a:rPr lang="en-US" sz="900" err="1"/>
              <a:t>Suriyaa</a:t>
            </a:r>
            <a:r>
              <a:rPr lang="en-US" sz="900"/>
              <a:t> Kumari</a:t>
            </a:r>
          </a:p>
          <a:p>
            <a:r>
              <a:rPr lang="en-US" sz="900"/>
              <a:t>Lecturer</a:t>
            </a:r>
          </a:p>
          <a:p>
            <a:r>
              <a:rPr lang="en-US" sz="900" b="0"/>
              <a:t>Sri Lanka Institute of Information Technology </a:t>
            </a:r>
            <a:r>
              <a:rPr lang="en-US" sz="900"/>
              <a:t> 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901E984-F34D-CBDD-5A14-F66ADB37C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48" y="2798453"/>
            <a:ext cx="790602" cy="104783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DAAD486-AE49-F190-46A1-11B1350C1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009" y="2798453"/>
            <a:ext cx="806396" cy="1047833"/>
          </a:xfrm>
          <a:prstGeom prst="rect">
            <a:avLst/>
          </a:prstGeom>
        </p:spPr>
      </p:pic>
      <p:sp>
        <p:nvSpPr>
          <p:cNvPr id="19" name="Google Shape;773;p43">
            <a:extLst>
              <a:ext uri="{FF2B5EF4-FFF2-40B4-BE49-F238E27FC236}">
                <a16:creationId xmlns:a16="http://schemas.microsoft.com/office/drawing/2014/main" id="{5BFD5308-C5AF-0E8F-8AC1-405D3B1C6DBA}"/>
              </a:ext>
            </a:extLst>
          </p:cNvPr>
          <p:cNvSpPr txBox="1">
            <a:spLocks/>
          </p:cNvSpPr>
          <p:nvPr/>
        </p:nvSpPr>
        <p:spPr>
          <a:xfrm>
            <a:off x="793510" y="3819262"/>
            <a:ext cx="1476878" cy="65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900"/>
              <a:t>R.M </a:t>
            </a:r>
            <a:r>
              <a:rPr lang="en-US" sz="900" err="1"/>
              <a:t>Sathma</a:t>
            </a:r>
            <a:r>
              <a:rPr lang="en-US" sz="900"/>
              <a:t> </a:t>
            </a:r>
            <a:r>
              <a:rPr lang="en-US" sz="900" err="1"/>
              <a:t>Dananjani</a:t>
            </a:r>
            <a:endParaRPr lang="en-US" sz="900"/>
          </a:p>
          <a:p>
            <a:r>
              <a:rPr lang="en-US" sz="900" err="1"/>
              <a:t>Undergratuate</a:t>
            </a:r>
            <a:r>
              <a:rPr lang="en-US" sz="900"/>
              <a:t> </a:t>
            </a:r>
          </a:p>
          <a:p>
            <a:r>
              <a:rPr lang="en-US" sz="900" b="0"/>
              <a:t>Sri Lanka Institute of Information Technology </a:t>
            </a:r>
            <a:r>
              <a:rPr lang="en-US" sz="900"/>
              <a:t> </a:t>
            </a:r>
          </a:p>
        </p:txBody>
      </p:sp>
      <p:sp>
        <p:nvSpPr>
          <p:cNvPr id="20" name="Google Shape;773;p43">
            <a:extLst>
              <a:ext uri="{FF2B5EF4-FFF2-40B4-BE49-F238E27FC236}">
                <a16:creationId xmlns:a16="http://schemas.microsoft.com/office/drawing/2014/main" id="{72B06153-BC5D-F5A5-67A9-10B633AA69D1}"/>
              </a:ext>
            </a:extLst>
          </p:cNvPr>
          <p:cNvSpPr txBox="1">
            <a:spLocks/>
          </p:cNvSpPr>
          <p:nvPr/>
        </p:nvSpPr>
        <p:spPr>
          <a:xfrm>
            <a:off x="2804835" y="3819262"/>
            <a:ext cx="1476878" cy="65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900"/>
              <a:t>B.N Dullewa</a:t>
            </a:r>
          </a:p>
          <a:p>
            <a:r>
              <a:rPr lang="en-US" sz="900" err="1"/>
              <a:t>Undergratuate</a:t>
            </a:r>
            <a:r>
              <a:rPr lang="en-US" sz="900"/>
              <a:t> </a:t>
            </a:r>
          </a:p>
          <a:p>
            <a:r>
              <a:rPr lang="en-US" sz="900" b="0"/>
              <a:t>Sri Lanka Institute of Information Technology </a:t>
            </a:r>
            <a:r>
              <a:rPr lang="en-US" sz="900"/>
              <a:t> </a:t>
            </a:r>
          </a:p>
        </p:txBody>
      </p:sp>
      <p:sp>
        <p:nvSpPr>
          <p:cNvPr id="21" name="Google Shape;773;p43">
            <a:extLst>
              <a:ext uri="{FF2B5EF4-FFF2-40B4-BE49-F238E27FC236}">
                <a16:creationId xmlns:a16="http://schemas.microsoft.com/office/drawing/2014/main" id="{E52D60E7-A443-19FC-07E9-E3250F678628}"/>
              </a:ext>
            </a:extLst>
          </p:cNvPr>
          <p:cNvSpPr txBox="1">
            <a:spLocks/>
          </p:cNvSpPr>
          <p:nvPr/>
        </p:nvSpPr>
        <p:spPr>
          <a:xfrm>
            <a:off x="4867703" y="3792237"/>
            <a:ext cx="1476878" cy="65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900"/>
              <a:t>K.D.R.O Bandara</a:t>
            </a:r>
          </a:p>
          <a:p>
            <a:r>
              <a:rPr lang="en-US" sz="900" err="1"/>
              <a:t>Undergratuate</a:t>
            </a:r>
            <a:r>
              <a:rPr lang="en-US" sz="900"/>
              <a:t> </a:t>
            </a:r>
          </a:p>
          <a:p>
            <a:r>
              <a:rPr lang="en-US" sz="900" b="0"/>
              <a:t>Sri Lanka Institute of Information Technology </a:t>
            </a:r>
            <a:r>
              <a:rPr lang="en-US" sz="900"/>
              <a:t> </a:t>
            </a:r>
          </a:p>
        </p:txBody>
      </p:sp>
      <p:sp>
        <p:nvSpPr>
          <p:cNvPr id="22" name="Google Shape;773;p43">
            <a:extLst>
              <a:ext uri="{FF2B5EF4-FFF2-40B4-BE49-F238E27FC236}">
                <a16:creationId xmlns:a16="http://schemas.microsoft.com/office/drawing/2014/main" id="{EDD04F13-30AB-AEA8-E686-799D987FC2E1}"/>
              </a:ext>
            </a:extLst>
          </p:cNvPr>
          <p:cNvSpPr txBox="1">
            <a:spLocks/>
          </p:cNvSpPr>
          <p:nvPr/>
        </p:nvSpPr>
        <p:spPr>
          <a:xfrm>
            <a:off x="6930571" y="3765212"/>
            <a:ext cx="1476878" cy="65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900" err="1"/>
              <a:t>Malkanthi</a:t>
            </a:r>
            <a:r>
              <a:rPr lang="en-US" sz="900"/>
              <a:t> P.M</a:t>
            </a:r>
          </a:p>
          <a:p>
            <a:r>
              <a:rPr lang="en-US" sz="900" err="1"/>
              <a:t>Undergratuate</a:t>
            </a:r>
            <a:r>
              <a:rPr lang="en-US" sz="900"/>
              <a:t> </a:t>
            </a:r>
          </a:p>
          <a:p>
            <a:r>
              <a:rPr lang="en-US" sz="900" b="0"/>
              <a:t>Sri Lanka Institute of Information Technology </a:t>
            </a:r>
            <a:r>
              <a:rPr lang="en-US" sz="900"/>
              <a:t> </a:t>
            </a:r>
          </a:p>
        </p:txBody>
      </p:sp>
      <p:pic>
        <p:nvPicPr>
          <p:cNvPr id="3" name="Picture 2" descr="A person in a floral dress&#10;&#10;Description automatically generated with medium confidence">
            <a:extLst>
              <a:ext uri="{FF2B5EF4-FFF2-40B4-BE49-F238E27FC236}">
                <a16:creationId xmlns:a16="http://schemas.microsoft.com/office/drawing/2014/main" id="{5DFC3A7A-66F4-898A-7643-73FB1BF2A6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200"/>
          <a:stretch/>
        </p:blipFill>
        <p:spPr>
          <a:xfrm>
            <a:off x="7229960" y="2796554"/>
            <a:ext cx="800100" cy="968658"/>
          </a:xfrm>
          <a:prstGeom prst="rect">
            <a:avLst/>
          </a:prstGeom>
        </p:spPr>
      </p:pic>
      <p:pic>
        <p:nvPicPr>
          <p:cNvPr id="14" name="Picture 13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D6017A3A-DF08-74F7-572D-21F8D2676B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009"/>
          <a:stretch/>
        </p:blipFill>
        <p:spPr>
          <a:xfrm>
            <a:off x="5183266" y="2805627"/>
            <a:ext cx="806396" cy="98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3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3;p43">
            <a:extLst>
              <a:ext uri="{FF2B5EF4-FFF2-40B4-BE49-F238E27FC236}">
                <a16:creationId xmlns:a16="http://schemas.microsoft.com/office/drawing/2014/main" id="{43E52F6E-EC38-8ED3-BF75-974DC8EAB0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8117" y="257249"/>
            <a:ext cx="922023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Identified Problems </a:t>
            </a:r>
            <a:r>
              <a:rPr lang="en" sz="4400"/>
              <a:t>??  </a:t>
            </a:r>
            <a:endParaRPr lang="en-US" sz="4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76D150-B3F2-DCA5-B3BD-457269784D37}"/>
              </a:ext>
            </a:extLst>
          </p:cNvPr>
          <p:cNvSpPr/>
          <p:nvPr/>
        </p:nvSpPr>
        <p:spPr>
          <a:xfrm>
            <a:off x="616858" y="1313543"/>
            <a:ext cx="1937657" cy="269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oogle Shape;811;p44">
            <a:extLst>
              <a:ext uri="{FF2B5EF4-FFF2-40B4-BE49-F238E27FC236}">
                <a16:creationId xmlns:a16="http://schemas.microsoft.com/office/drawing/2014/main" id="{969FD8A7-2A3C-BC4A-5E66-79B32FC9E2B3}"/>
              </a:ext>
            </a:extLst>
          </p:cNvPr>
          <p:cNvGrpSpPr/>
          <p:nvPr/>
        </p:nvGrpSpPr>
        <p:grpSpPr>
          <a:xfrm>
            <a:off x="7525769" y="146145"/>
            <a:ext cx="397454" cy="397454"/>
            <a:chOff x="1723038" y="461093"/>
            <a:chExt cx="389698" cy="389698"/>
          </a:xfrm>
        </p:grpSpPr>
        <p:sp>
          <p:nvSpPr>
            <p:cNvPr id="3" name="Google Shape;812;p44">
              <a:extLst>
                <a:ext uri="{FF2B5EF4-FFF2-40B4-BE49-F238E27FC236}">
                  <a16:creationId xmlns:a16="http://schemas.microsoft.com/office/drawing/2014/main" id="{BBE7DA37-DEEB-1F22-667D-6FE455EDAA74}"/>
                </a:ext>
              </a:extLst>
            </p:cNvPr>
            <p:cNvSpPr/>
            <p:nvPr/>
          </p:nvSpPr>
          <p:spPr>
            <a:xfrm rot="-2700000">
              <a:off x="186750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13;p44">
              <a:extLst>
                <a:ext uri="{FF2B5EF4-FFF2-40B4-BE49-F238E27FC236}">
                  <a16:creationId xmlns:a16="http://schemas.microsoft.com/office/drawing/2014/main" id="{45C228EE-EE9A-372C-55A7-2E969AC1BAB0}"/>
                </a:ext>
              </a:extLst>
            </p:cNvPr>
            <p:cNvSpPr/>
            <p:nvPr/>
          </p:nvSpPr>
          <p:spPr>
            <a:xfrm>
              <a:off x="172303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814;p44">
            <a:extLst>
              <a:ext uri="{FF2B5EF4-FFF2-40B4-BE49-F238E27FC236}">
                <a16:creationId xmlns:a16="http://schemas.microsoft.com/office/drawing/2014/main" id="{89470D8E-98A1-9314-C693-1C4B8F347307}"/>
              </a:ext>
            </a:extLst>
          </p:cNvPr>
          <p:cNvGrpSpPr/>
          <p:nvPr/>
        </p:nvGrpSpPr>
        <p:grpSpPr>
          <a:xfrm>
            <a:off x="8062811" y="146145"/>
            <a:ext cx="397454" cy="397454"/>
            <a:chOff x="2260078" y="461093"/>
            <a:chExt cx="389698" cy="389698"/>
          </a:xfrm>
        </p:grpSpPr>
        <p:sp>
          <p:nvSpPr>
            <p:cNvPr id="7" name="Google Shape;815;p44">
              <a:extLst>
                <a:ext uri="{FF2B5EF4-FFF2-40B4-BE49-F238E27FC236}">
                  <a16:creationId xmlns:a16="http://schemas.microsoft.com/office/drawing/2014/main" id="{70526213-2F5F-31BE-BB0E-F6FF3445C0BD}"/>
                </a:ext>
              </a:extLst>
            </p:cNvPr>
            <p:cNvSpPr/>
            <p:nvPr/>
          </p:nvSpPr>
          <p:spPr>
            <a:xfrm rot="-2700000">
              <a:off x="2404542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6;p44">
              <a:extLst>
                <a:ext uri="{FF2B5EF4-FFF2-40B4-BE49-F238E27FC236}">
                  <a16:creationId xmlns:a16="http://schemas.microsoft.com/office/drawing/2014/main" id="{2789232F-A238-4A0B-A8FB-3B35B54FFA6F}"/>
                </a:ext>
              </a:extLst>
            </p:cNvPr>
            <p:cNvSpPr/>
            <p:nvPr/>
          </p:nvSpPr>
          <p:spPr>
            <a:xfrm>
              <a:off x="2260078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817;p44">
            <a:extLst>
              <a:ext uri="{FF2B5EF4-FFF2-40B4-BE49-F238E27FC236}">
                <a16:creationId xmlns:a16="http://schemas.microsoft.com/office/drawing/2014/main" id="{F0EF412D-3344-4D43-EAC1-87663C5D143D}"/>
              </a:ext>
            </a:extLst>
          </p:cNvPr>
          <p:cNvGrpSpPr/>
          <p:nvPr/>
        </p:nvGrpSpPr>
        <p:grpSpPr>
          <a:xfrm>
            <a:off x="8599853" y="146145"/>
            <a:ext cx="397454" cy="397454"/>
            <a:chOff x="2797119" y="461093"/>
            <a:chExt cx="389698" cy="389698"/>
          </a:xfrm>
        </p:grpSpPr>
        <p:sp>
          <p:nvSpPr>
            <p:cNvPr id="10" name="Google Shape;818;p44">
              <a:extLst>
                <a:ext uri="{FF2B5EF4-FFF2-40B4-BE49-F238E27FC236}">
                  <a16:creationId xmlns:a16="http://schemas.microsoft.com/office/drawing/2014/main" id="{F4CAB182-3B22-29B6-BCF5-1A4E2EC46830}"/>
                </a:ext>
              </a:extLst>
            </p:cNvPr>
            <p:cNvSpPr/>
            <p:nvPr/>
          </p:nvSpPr>
          <p:spPr>
            <a:xfrm rot="-2700000">
              <a:off x="2941583" y="649968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9;p44">
              <a:extLst>
                <a:ext uri="{FF2B5EF4-FFF2-40B4-BE49-F238E27FC236}">
                  <a16:creationId xmlns:a16="http://schemas.microsoft.com/office/drawing/2014/main" id="{A6B1358B-CE33-2A26-F9AF-5521D3B72B58}"/>
                </a:ext>
              </a:extLst>
            </p:cNvPr>
            <p:cNvSpPr/>
            <p:nvPr/>
          </p:nvSpPr>
          <p:spPr>
            <a:xfrm>
              <a:off x="2797119" y="461093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73;p43">
            <a:extLst>
              <a:ext uri="{FF2B5EF4-FFF2-40B4-BE49-F238E27FC236}">
                <a16:creationId xmlns:a16="http://schemas.microsoft.com/office/drawing/2014/main" id="{996CDA41-660E-0547-21E6-78C7A50FA5CF}"/>
              </a:ext>
            </a:extLst>
          </p:cNvPr>
          <p:cNvSpPr txBox="1">
            <a:spLocks/>
          </p:cNvSpPr>
          <p:nvPr/>
        </p:nvSpPr>
        <p:spPr>
          <a:xfrm>
            <a:off x="441756" y="1702154"/>
            <a:ext cx="2287859" cy="1739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ajdhani"/>
              <a:buNone/>
              <a:defRPr sz="45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 i="0" u="none" strike="noStrike" cap="none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1800">
                <a:solidFill>
                  <a:schemeClr val="accent6"/>
                </a:solidFill>
              </a:rPr>
              <a:t>Emergency Blood Donation </a:t>
            </a:r>
          </a:p>
          <a:p>
            <a:r>
              <a:rPr lang="en-US" sz="1800">
                <a:solidFill>
                  <a:schemeClr val="accent6"/>
                </a:solidFill>
              </a:rPr>
              <a:t>Management &amp; Managing Online Passbook</a:t>
            </a:r>
            <a:endParaRPr lang="en-US" sz="1800" b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137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FC9859AF96E64A9727D8D6B570C786" ma:contentTypeVersion="15" ma:contentTypeDescription="Create a new document." ma:contentTypeScope="" ma:versionID="8758a8c0aa0ee5e2449a5e1b11cbea68">
  <xsd:schema xmlns:xsd="http://www.w3.org/2001/XMLSchema" xmlns:xs="http://www.w3.org/2001/XMLSchema" xmlns:p="http://schemas.microsoft.com/office/2006/metadata/properties" xmlns:ns2="db72c12f-87a4-44ab-bbc5-4cc8306b158a" xmlns:ns3="78bd6dbf-34e2-4ad5-a201-56ef37f8caa2" targetNamespace="http://schemas.microsoft.com/office/2006/metadata/properties" ma:root="true" ma:fieldsID="84ed940fd8a359e50ed93e6fbc1e5d56" ns2:_="" ns3:_="">
    <xsd:import namespace="db72c12f-87a4-44ab-bbc5-4cc8306b158a"/>
    <xsd:import namespace="78bd6dbf-34e2-4ad5-a201-56ef37f8ca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d6dbf-34e2-4ad5-a201-56ef37f8ca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72c12f-87a4-44ab-bbc5-4cc8306b158a" xsi:nil="true"/>
    <lcf76f155ced4ddcb4097134ff3c332f xmlns="78bd6dbf-34e2-4ad5-a201-56ef37f8caa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30FEF65-362B-40E9-8448-02348DAFD306}">
  <ds:schemaRefs>
    <ds:schemaRef ds:uri="78bd6dbf-34e2-4ad5-a201-56ef37f8caa2"/>
    <ds:schemaRef ds:uri="db72c12f-87a4-44ab-bbc5-4cc8306b15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61C7695-FDB7-4614-A802-9B8F32C196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765485-0422-47AE-9B9D-9046B8456C31}">
  <ds:schemaRefs>
    <ds:schemaRef ds:uri="78bd6dbf-34e2-4ad5-a201-56ef37f8caa2"/>
    <ds:schemaRef ds:uri="db72c12f-87a4-44ab-bbc5-4cc8306b158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62</Slides>
  <Notes>51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Blood Transfusion Center by Slidesgo</vt:lpstr>
      <vt:lpstr>Office Theme</vt:lpstr>
      <vt:lpstr>1_Blood Transfusion Center by Slidesgo</vt:lpstr>
      <vt:lpstr>Donor Me </vt:lpstr>
      <vt:lpstr>PowerPoint Presentation</vt:lpstr>
      <vt:lpstr>PowerPoint Presentation</vt:lpstr>
      <vt:lpstr>PowerPoint Presentation</vt:lpstr>
      <vt:lpstr>PowerPoint Presentation</vt:lpstr>
      <vt:lpstr>Still only 2.6% of Sri Lankans Donate Blood   22 people die everyday waiting for a transplant  </vt:lpstr>
      <vt:lpstr>PowerPoint Presentation</vt:lpstr>
      <vt:lpstr>Our Team </vt:lpstr>
      <vt:lpstr>Identified Problems ??  </vt:lpstr>
      <vt:lpstr>Identified Problems ??  </vt:lpstr>
      <vt:lpstr>Identified Problems ??  </vt:lpstr>
      <vt:lpstr>Identified Problems ??  </vt:lpstr>
      <vt:lpstr>Donor Me ??</vt:lpstr>
      <vt:lpstr>PowerPoint Presentation</vt:lpstr>
      <vt:lpstr>Objectives</vt:lpstr>
      <vt:lpstr>PowerPoint Presentation</vt:lpstr>
      <vt:lpstr>PowerPoint Presentation</vt:lpstr>
      <vt:lpstr>Specific &amp; Sub Objectives</vt:lpstr>
      <vt:lpstr>Methodology</vt:lpstr>
      <vt:lpstr>Evidence for the Completion  </vt:lpstr>
      <vt:lpstr>Evidence for the Completion  </vt:lpstr>
      <vt:lpstr>Evidence for the Completion  </vt:lpstr>
      <vt:lpstr>Completion of the project </vt:lpstr>
      <vt:lpstr>Technologies</vt:lpstr>
      <vt:lpstr>References</vt:lpstr>
      <vt:lpstr>PowerPoint Presentation</vt:lpstr>
      <vt:lpstr>PowerPoint Presentation</vt:lpstr>
      <vt:lpstr>Specific &amp; Sub Objectives</vt:lpstr>
      <vt:lpstr>Methodology</vt:lpstr>
      <vt:lpstr>Evidence for the Completion  </vt:lpstr>
      <vt:lpstr>Evidence for the Completion  </vt:lpstr>
      <vt:lpstr>Evidence for the Completion  </vt:lpstr>
      <vt:lpstr>Completion of the project </vt:lpstr>
      <vt:lpstr>Technologies</vt:lpstr>
      <vt:lpstr>References</vt:lpstr>
      <vt:lpstr>PowerPoint Presentation</vt:lpstr>
      <vt:lpstr>Research Questions</vt:lpstr>
      <vt:lpstr>Specific &amp; Sub Objectives</vt:lpstr>
      <vt:lpstr>Methodology</vt:lpstr>
      <vt:lpstr>Evidence for the Completion  </vt:lpstr>
      <vt:lpstr>Evidence for the Completion  </vt:lpstr>
      <vt:lpstr>Evidence for the Completion  </vt:lpstr>
      <vt:lpstr>Evidence for the Completion  </vt:lpstr>
      <vt:lpstr>Evidence for the Completion  </vt:lpstr>
      <vt:lpstr>Completion of the project </vt:lpstr>
      <vt:lpstr>Technologies</vt:lpstr>
      <vt:lpstr>References</vt:lpstr>
      <vt:lpstr>PowerPoint Presentation</vt:lpstr>
      <vt:lpstr>Research Questions</vt:lpstr>
      <vt:lpstr>Specific &amp; Sub Objectives</vt:lpstr>
      <vt:lpstr>Methodology</vt:lpstr>
      <vt:lpstr>Evidence for the Completion  </vt:lpstr>
      <vt:lpstr>Evidence for the Completion   </vt:lpstr>
      <vt:lpstr>Evidence for the Completion  </vt:lpstr>
      <vt:lpstr>Evidence for the Completion  </vt:lpstr>
      <vt:lpstr>Evidence for the Completion  </vt:lpstr>
      <vt:lpstr>Completion of the project </vt:lpstr>
      <vt:lpstr>Technologies</vt:lpstr>
      <vt:lpstr>References</vt:lpstr>
      <vt:lpstr>Business Model </vt:lpstr>
      <vt:lpstr> Donor Me Product Demonstration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</dc:title>
  <cp:revision>1</cp:revision>
  <dcterms:modified xsi:type="dcterms:W3CDTF">2022-10-09T17:18:35Z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0x010100A5FC9859AF96E64A9727D8D6B570C786</vt:lpwstr>
  </property>
  <property fmtid="{D5CDD505-2E9C-101B-9397-08002B2CF9AE}" pid="3" name="MediaServiceImageTags">
    <vt:lpwstr/>
  </property>
</Properties>
</file>